
<file path=[Content_Types].xml><?xml version="1.0" encoding="utf-8"?>
<Types xmlns="http://schemas.openxmlformats.org/package/2006/content-types">
  <Default Extension="png" ContentType="image/png"/>
  <Default Extension="tmp" ContentType="image/png"/>
  <Default Extension="wmf" ContentType="image/x-wmf"/>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6"/>
  </p:sldMasterIdLst>
  <p:notesMasterIdLst>
    <p:notesMasterId r:id="rId60"/>
  </p:notesMasterIdLst>
  <p:sldIdLst>
    <p:sldId id="313" r:id="rId7"/>
    <p:sldId id="314" r:id="rId8"/>
    <p:sldId id="257" r:id="rId9"/>
    <p:sldId id="258" r:id="rId10"/>
    <p:sldId id="259" r:id="rId11"/>
    <p:sldId id="260" r:id="rId12"/>
    <p:sldId id="261" r:id="rId13"/>
    <p:sldId id="262" r:id="rId14"/>
    <p:sldId id="263" r:id="rId15"/>
    <p:sldId id="271" r:id="rId16"/>
    <p:sldId id="272" r:id="rId17"/>
    <p:sldId id="266" r:id="rId18"/>
    <p:sldId id="267" r:id="rId19"/>
    <p:sldId id="269" r:id="rId20"/>
    <p:sldId id="274" r:id="rId21"/>
    <p:sldId id="270" r:id="rId22"/>
    <p:sldId id="316" r:id="rId23"/>
    <p:sldId id="256" r:id="rId24"/>
    <p:sldId id="280" r:id="rId25"/>
    <p:sldId id="281" r:id="rId26"/>
    <p:sldId id="282" r:id="rId27"/>
    <p:sldId id="277" r:id="rId28"/>
    <p:sldId id="278" r:id="rId29"/>
    <p:sldId id="279" r:id="rId30"/>
    <p:sldId id="293" r:id="rId31"/>
    <p:sldId id="309" r:id="rId32"/>
    <p:sldId id="294" r:id="rId33"/>
    <p:sldId id="295" r:id="rId34"/>
    <p:sldId id="296" r:id="rId35"/>
    <p:sldId id="297" r:id="rId36"/>
    <p:sldId id="298" r:id="rId37"/>
    <p:sldId id="299" r:id="rId38"/>
    <p:sldId id="300" r:id="rId39"/>
    <p:sldId id="301" r:id="rId40"/>
    <p:sldId id="302" r:id="rId41"/>
    <p:sldId id="303" r:id="rId42"/>
    <p:sldId id="304" r:id="rId43"/>
    <p:sldId id="305" r:id="rId44"/>
    <p:sldId id="306" r:id="rId45"/>
    <p:sldId id="308" r:id="rId46"/>
    <p:sldId id="310" r:id="rId47"/>
    <p:sldId id="311" r:id="rId48"/>
    <p:sldId id="291" r:id="rId49"/>
    <p:sldId id="292" r:id="rId50"/>
    <p:sldId id="283" r:id="rId51"/>
    <p:sldId id="284" r:id="rId52"/>
    <p:sldId id="285" r:id="rId53"/>
    <p:sldId id="286" r:id="rId54"/>
    <p:sldId id="287" r:id="rId55"/>
    <p:sldId id="288" r:id="rId56"/>
    <p:sldId id="289" r:id="rId57"/>
    <p:sldId id="290" r:id="rId58"/>
    <p:sldId id="315" r:id="rId5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1342" autoAdjust="0"/>
  </p:normalViewPr>
  <p:slideViewPr>
    <p:cSldViewPr snapToGrid="0">
      <p:cViewPr varScale="1">
        <p:scale>
          <a:sx n="43" d="100"/>
          <a:sy n="43" d="100"/>
        </p:scale>
        <p:origin x="1291" y="4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presProps" Target="pres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s>
</file>

<file path=ppt/charts/_rels/chart1.xml.rels><?xml version="1.0" encoding="UTF-8" standalone="yes"?>
<Relationships xmlns="http://schemas.openxmlformats.org/package/2006/relationships"><Relationship Id="rId1" Type="http://schemas.openxmlformats.org/officeDocument/2006/relationships/oleObject" Target="file:///C:\Users\madgate\AppData\Local\Microsoft\Windows\Temporary%20Internet%20Files\Content.Outlook\0OOTJQMD\Master%20Tables%20Document%20for%20Annual%20Report%20JS%20AW_0426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6.2038784788904518E-2"/>
          <c:y val="1.2698818897637795E-2"/>
          <c:w val="0.91148528087147107"/>
          <c:h val="0.92110969935576237"/>
        </c:manualLayout>
      </c:layout>
      <c:areaChart>
        <c:grouping val="standard"/>
        <c:varyColors val="0"/>
        <c:ser>
          <c:idx val="0"/>
          <c:order val="0"/>
          <c:tx>
            <c:v>Initial 1.5%</c:v>
          </c:tx>
          <c:spPr>
            <a:solidFill>
              <a:srgbClr val="00D675"/>
            </a:solidFill>
            <a:ln>
              <a:solidFill>
                <a:schemeClr val="bg1"/>
              </a:solidFill>
            </a:ln>
          </c:spPr>
          <c:cat>
            <c:numRef>
              <c:f>'GI Application Rates'!$B$3:$B$7</c:f>
              <c:numCache>
                <c:formatCode>@</c:formatCode>
                <c:ptCount val="5"/>
                <c:pt idx="0">
                  <c:v>2010</c:v>
                </c:pt>
                <c:pt idx="1">
                  <c:v>2015</c:v>
                </c:pt>
                <c:pt idx="2">
                  <c:v>2020</c:v>
                </c:pt>
                <c:pt idx="3">
                  <c:v>2025</c:v>
                </c:pt>
                <c:pt idx="4">
                  <c:v>2030</c:v>
                </c:pt>
              </c:numCache>
            </c:numRef>
          </c:cat>
          <c:val>
            <c:numRef>
              <c:f>'GI Application Rates'!$D$3:$D$7</c:f>
              <c:numCache>
                <c:formatCode>0%</c:formatCode>
                <c:ptCount val="5"/>
                <c:pt idx="0">
                  <c:v>0</c:v>
                </c:pt>
                <c:pt idx="1">
                  <c:v>1.4999999999999999E-2</c:v>
                </c:pt>
              </c:numCache>
            </c:numRef>
          </c:val>
        </c:ser>
        <c:ser>
          <c:idx val="1"/>
          <c:order val="1"/>
          <c:tx>
            <c:v>Additional 2.5%</c:v>
          </c:tx>
          <c:spPr>
            <a:solidFill>
              <a:srgbClr val="009D57"/>
            </a:solidFill>
            <a:ln>
              <a:solidFill>
                <a:schemeClr val="bg1"/>
              </a:solidFill>
            </a:ln>
          </c:spPr>
          <c:cat>
            <c:numRef>
              <c:f>'GI Application Rates'!$B$3:$B$7</c:f>
              <c:numCache>
                <c:formatCode>@</c:formatCode>
                <c:ptCount val="5"/>
                <c:pt idx="0">
                  <c:v>2010</c:v>
                </c:pt>
                <c:pt idx="1">
                  <c:v>2015</c:v>
                </c:pt>
                <c:pt idx="2">
                  <c:v>2020</c:v>
                </c:pt>
                <c:pt idx="3">
                  <c:v>2025</c:v>
                </c:pt>
                <c:pt idx="4">
                  <c:v>2030</c:v>
                </c:pt>
              </c:numCache>
            </c:numRef>
          </c:cat>
          <c:val>
            <c:numRef>
              <c:f>'GI Application Rates'!$E$3:$E$7</c:f>
              <c:numCache>
                <c:formatCode>0%</c:formatCode>
                <c:ptCount val="5"/>
                <c:pt idx="1">
                  <c:v>1.4999999999999999E-2</c:v>
                </c:pt>
                <c:pt idx="2">
                  <c:v>0.04</c:v>
                </c:pt>
              </c:numCache>
            </c:numRef>
          </c:val>
        </c:ser>
        <c:ser>
          <c:idx val="2"/>
          <c:order val="2"/>
          <c:tx>
            <c:v>Additional 3.0%</c:v>
          </c:tx>
          <c:spPr>
            <a:solidFill>
              <a:srgbClr val="00703D"/>
            </a:solidFill>
            <a:ln>
              <a:solidFill>
                <a:schemeClr val="bg1"/>
              </a:solidFill>
            </a:ln>
          </c:spPr>
          <c:cat>
            <c:numRef>
              <c:f>'GI Application Rates'!$B$3:$B$7</c:f>
              <c:numCache>
                <c:formatCode>@</c:formatCode>
                <c:ptCount val="5"/>
                <c:pt idx="0">
                  <c:v>2010</c:v>
                </c:pt>
                <c:pt idx="1">
                  <c:v>2015</c:v>
                </c:pt>
                <c:pt idx="2">
                  <c:v>2020</c:v>
                </c:pt>
                <c:pt idx="3">
                  <c:v>2025</c:v>
                </c:pt>
                <c:pt idx="4">
                  <c:v>2030</c:v>
                </c:pt>
              </c:numCache>
            </c:numRef>
          </c:cat>
          <c:val>
            <c:numRef>
              <c:f>'GI Application Rates'!$F$3:$F$7</c:f>
              <c:numCache>
                <c:formatCode>General</c:formatCode>
                <c:ptCount val="5"/>
                <c:pt idx="2" formatCode="0%">
                  <c:v>0.04</c:v>
                </c:pt>
                <c:pt idx="3" formatCode="0%">
                  <c:v>7.0000000000000007E-2</c:v>
                </c:pt>
              </c:numCache>
            </c:numRef>
          </c:val>
        </c:ser>
        <c:ser>
          <c:idx val="3"/>
          <c:order val="3"/>
          <c:tx>
            <c:v>Final 3%</c:v>
          </c:tx>
          <c:spPr>
            <a:solidFill>
              <a:srgbClr val="004626"/>
            </a:solidFill>
          </c:spPr>
          <c:cat>
            <c:numRef>
              <c:f>'GI Application Rates'!$B$3:$B$7</c:f>
              <c:numCache>
                <c:formatCode>@</c:formatCode>
                <c:ptCount val="5"/>
                <c:pt idx="0">
                  <c:v>2010</c:v>
                </c:pt>
                <c:pt idx="1">
                  <c:v>2015</c:v>
                </c:pt>
                <c:pt idx="2">
                  <c:v>2020</c:v>
                </c:pt>
                <c:pt idx="3">
                  <c:v>2025</c:v>
                </c:pt>
                <c:pt idx="4">
                  <c:v>2030</c:v>
                </c:pt>
              </c:numCache>
            </c:numRef>
          </c:cat>
          <c:val>
            <c:numRef>
              <c:f>'GI Application Rates'!$G$3:$G$7</c:f>
              <c:numCache>
                <c:formatCode>General</c:formatCode>
                <c:ptCount val="5"/>
                <c:pt idx="3" formatCode="0%">
                  <c:v>7.0000000000000007E-2</c:v>
                </c:pt>
                <c:pt idx="4" formatCode="0%">
                  <c:v>0.1</c:v>
                </c:pt>
              </c:numCache>
            </c:numRef>
          </c:val>
        </c:ser>
        <c:dLbls>
          <c:showLegendKey val="0"/>
          <c:showVal val="0"/>
          <c:showCatName val="0"/>
          <c:showSerName val="0"/>
          <c:showPercent val="0"/>
          <c:showBubbleSize val="0"/>
        </c:dLbls>
        <c:axId val="139756968"/>
        <c:axId val="139757360"/>
      </c:areaChart>
      <c:lineChart>
        <c:grouping val="standard"/>
        <c:varyColors val="0"/>
        <c:ser>
          <c:idx val="4"/>
          <c:order val="4"/>
          <c:tx>
            <c:v>10% Target</c:v>
          </c:tx>
          <c:spPr>
            <a:ln w="22225">
              <a:solidFill>
                <a:srgbClr val="009D57"/>
              </a:solidFill>
              <a:prstDash val="sysDash"/>
            </a:ln>
          </c:spPr>
          <c:marker>
            <c:symbol val="none"/>
          </c:marker>
          <c:val>
            <c:numRef>
              <c:f>'GI Application Rates'!$H$3:$H$7</c:f>
              <c:numCache>
                <c:formatCode>0%</c:formatCode>
                <c:ptCount val="5"/>
                <c:pt idx="0">
                  <c:v>0.1</c:v>
                </c:pt>
                <c:pt idx="1">
                  <c:v>0.1</c:v>
                </c:pt>
                <c:pt idx="2">
                  <c:v>0.1</c:v>
                </c:pt>
                <c:pt idx="3">
                  <c:v>0.1</c:v>
                </c:pt>
                <c:pt idx="4">
                  <c:v>0.1</c:v>
                </c:pt>
              </c:numCache>
            </c:numRef>
          </c:val>
          <c:smooth val="0"/>
        </c:ser>
        <c:dLbls>
          <c:showLegendKey val="0"/>
          <c:showVal val="0"/>
          <c:showCatName val="0"/>
          <c:showSerName val="0"/>
          <c:showPercent val="0"/>
          <c:showBubbleSize val="0"/>
        </c:dLbls>
        <c:marker val="1"/>
        <c:smooth val="0"/>
        <c:axId val="139756968"/>
        <c:axId val="139757360"/>
      </c:lineChart>
      <c:catAx>
        <c:axId val="139756968"/>
        <c:scaling>
          <c:orientation val="minMax"/>
        </c:scaling>
        <c:delete val="0"/>
        <c:axPos val="b"/>
        <c:numFmt formatCode="@" sourceLinked="1"/>
        <c:majorTickMark val="out"/>
        <c:minorTickMark val="none"/>
        <c:tickLblPos val="nextTo"/>
        <c:spPr>
          <a:ln>
            <a:solidFill>
              <a:schemeClr val="tx1"/>
            </a:solidFill>
          </a:ln>
        </c:spPr>
        <c:txPr>
          <a:bodyPr/>
          <a:lstStyle/>
          <a:p>
            <a:pPr>
              <a:defRPr baseline="0">
                <a:solidFill>
                  <a:schemeClr val="tx1"/>
                </a:solidFill>
              </a:defRPr>
            </a:pPr>
            <a:endParaRPr lang="en-US"/>
          </a:p>
        </c:txPr>
        <c:crossAx val="139757360"/>
        <c:crosses val="autoZero"/>
        <c:auto val="1"/>
        <c:lblAlgn val="ctr"/>
        <c:lblOffset val="100"/>
        <c:noMultiLvlLbl val="0"/>
      </c:catAx>
      <c:valAx>
        <c:axId val="139757360"/>
        <c:scaling>
          <c:orientation val="minMax"/>
          <c:max val="0.1"/>
        </c:scaling>
        <c:delete val="0"/>
        <c:axPos val="l"/>
        <c:numFmt formatCode="0%" sourceLinked="1"/>
        <c:majorTickMark val="out"/>
        <c:minorTickMark val="none"/>
        <c:tickLblPos val="nextTo"/>
        <c:spPr>
          <a:ln>
            <a:solidFill>
              <a:schemeClr val="bg2">
                <a:lumMod val="75000"/>
              </a:schemeClr>
            </a:solidFill>
          </a:ln>
        </c:spPr>
        <c:txPr>
          <a:bodyPr/>
          <a:lstStyle/>
          <a:p>
            <a:pPr>
              <a:defRPr baseline="0">
                <a:solidFill>
                  <a:schemeClr val="tx1"/>
                </a:solidFill>
              </a:defRPr>
            </a:pPr>
            <a:endParaRPr lang="en-US"/>
          </a:p>
        </c:txPr>
        <c:crossAx val="139756968"/>
        <c:crosses val="autoZero"/>
        <c:crossBetween val="midCat"/>
      </c:valAx>
      <c:spPr>
        <a:ln>
          <a:solidFill>
            <a:schemeClr val="bg2">
              <a:lumMod val="60000"/>
              <a:lumOff val="40000"/>
            </a:schemeClr>
          </a:solidFill>
        </a:ln>
      </c:spPr>
    </c:plotArea>
    <c:legend>
      <c:legendPos val="r"/>
      <c:legendEntry>
        <c:idx val="0"/>
        <c:txPr>
          <a:bodyPr/>
          <a:lstStyle/>
          <a:p>
            <a:pPr>
              <a:defRPr sz="1400">
                <a:solidFill>
                  <a:schemeClr val="tx1"/>
                </a:solidFill>
              </a:defRPr>
            </a:pPr>
            <a:endParaRPr lang="en-US"/>
          </a:p>
        </c:txPr>
      </c:legendEntry>
      <c:legendEntry>
        <c:idx val="1"/>
        <c:txPr>
          <a:bodyPr/>
          <a:lstStyle/>
          <a:p>
            <a:pPr>
              <a:defRPr lang="en-US" sz="1400" b="0" i="0" u="none" strike="noStrike" kern="1200" baseline="0">
                <a:solidFill>
                  <a:schemeClr val="tx1"/>
                </a:solidFill>
                <a:latin typeface="+mn-lt"/>
                <a:ea typeface="+mn-ea"/>
                <a:cs typeface="+mn-cs"/>
              </a:defRPr>
            </a:pPr>
            <a:endParaRPr lang="en-US"/>
          </a:p>
        </c:txPr>
      </c:legendEntry>
      <c:legendEntry>
        <c:idx val="2"/>
        <c:txPr>
          <a:bodyPr/>
          <a:lstStyle/>
          <a:p>
            <a:pPr>
              <a:defRPr lang="en-US" sz="1400" b="0" i="0" u="none" strike="noStrike" kern="1200" baseline="0">
                <a:solidFill>
                  <a:schemeClr val="tx1"/>
                </a:solidFill>
                <a:latin typeface="+mn-lt"/>
                <a:ea typeface="+mn-ea"/>
                <a:cs typeface="+mn-cs"/>
              </a:defRPr>
            </a:pPr>
            <a:endParaRPr lang="en-US"/>
          </a:p>
        </c:txPr>
      </c:legendEntry>
      <c:legendEntry>
        <c:idx val="3"/>
        <c:txPr>
          <a:bodyPr/>
          <a:lstStyle/>
          <a:p>
            <a:pPr>
              <a:defRPr lang="en-US" sz="1400" b="0" i="0" u="none" strike="noStrike" kern="1200" baseline="0">
                <a:solidFill>
                  <a:schemeClr val="tx1"/>
                </a:solidFill>
                <a:latin typeface="+mn-lt"/>
                <a:ea typeface="+mn-ea"/>
                <a:cs typeface="+mn-cs"/>
              </a:defRPr>
            </a:pPr>
            <a:endParaRPr lang="en-US"/>
          </a:p>
        </c:txPr>
      </c:legendEntry>
      <c:legendEntry>
        <c:idx val="4"/>
        <c:txPr>
          <a:bodyPr/>
          <a:lstStyle/>
          <a:p>
            <a:pPr>
              <a:defRPr lang="en-US" sz="1400" b="0" i="0" u="none" strike="noStrike" kern="1200" baseline="0">
                <a:solidFill>
                  <a:schemeClr val="tx1"/>
                </a:solidFill>
                <a:latin typeface="+mn-lt"/>
                <a:ea typeface="+mn-ea"/>
                <a:cs typeface="+mn-cs"/>
              </a:defRPr>
            </a:pPr>
            <a:endParaRPr lang="en-US"/>
          </a:p>
        </c:txPr>
      </c:legendEntry>
      <c:layout>
        <c:manualLayout>
          <c:xMode val="edge"/>
          <c:yMode val="edge"/>
          <c:x val="0.12834542107834165"/>
          <c:y val="0.13478404353867532"/>
          <c:w val="0.29342239436565276"/>
          <c:h val="0.26553470463769119"/>
        </c:manualLayout>
      </c:layout>
      <c:overlay val="1"/>
      <c:txPr>
        <a:bodyPr/>
        <a:lstStyle/>
        <a:p>
          <a:pPr>
            <a:defRPr>
              <a:solidFill>
                <a:schemeClr val="tx1"/>
              </a:solidFill>
            </a:defRPr>
          </a:pPr>
          <a:endParaRPr lang="en-US"/>
        </a:p>
      </c:txPr>
    </c:legend>
    <c:plotVisOnly val="1"/>
    <c:dispBlanksAs val="gap"/>
    <c:showDLblsOverMax val="0"/>
  </c:chart>
  <c:spPr>
    <a:ln>
      <a:noFill/>
    </a:ln>
  </c:spPr>
  <c:txPr>
    <a:bodyPr/>
    <a:lstStyle/>
    <a:p>
      <a:pPr>
        <a:defRPr baseline="0">
          <a:solidFill>
            <a:schemeClr val="tx2"/>
          </a:solidFill>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FECBE3B-2947-4B7D-9258-F558949E0881}" type="doc">
      <dgm:prSet loTypeId="urn:microsoft.com/office/officeart/2009/3/layout/RandomtoResultProcess" loCatId="process" qsTypeId="urn:microsoft.com/office/officeart/2005/8/quickstyle/simple1" qsCatId="simple" csTypeId="urn:microsoft.com/office/officeart/2005/8/colors/accent2_2" csCatId="accent2" phldr="1"/>
      <dgm:spPr/>
      <dgm:t>
        <a:bodyPr/>
        <a:lstStyle/>
        <a:p>
          <a:endParaRPr lang="en-US"/>
        </a:p>
      </dgm:t>
    </dgm:pt>
    <dgm:pt modelId="{36DA0B88-21F5-4367-A5E3-CADC488DAD08}">
      <dgm:prSet phldrT="[Text]"/>
      <dgm:spPr/>
      <dgm:t>
        <a:bodyPr/>
        <a:lstStyle/>
        <a:p>
          <a:r>
            <a:rPr lang="en-US" dirty="0" smtClean="0"/>
            <a:t>Opportunity Mapping</a:t>
          </a:r>
          <a:endParaRPr lang="en-US" dirty="0"/>
        </a:p>
      </dgm:t>
    </dgm:pt>
    <dgm:pt modelId="{A1A99E68-A58A-42E3-9552-0C8597D96FC3}" type="parTrans" cxnId="{A3303BFF-D828-4CEB-B3D0-1B157B6FA6FB}">
      <dgm:prSet/>
      <dgm:spPr/>
      <dgm:t>
        <a:bodyPr/>
        <a:lstStyle/>
        <a:p>
          <a:endParaRPr lang="en-US"/>
        </a:p>
      </dgm:t>
    </dgm:pt>
    <dgm:pt modelId="{3463F633-5258-4C16-BADE-1C50278E8C7D}" type="sibTrans" cxnId="{A3303BFF-D828-4CEB-B3D0-1B157B6FA6FB}">
      <dgm:prSet/>
      <dgm:spPr/>
      <dgm:t>
        <a:bodyPr/>
        <a:lstStyle/>
        <a:p>
          <a:endParaRPr lang="en-US"/>
        </a:p>
      </dgm:t>
    </dgm:pt>
    <dgm:pt modelId="{EC891E42-C8E5-4470-9317-8150F12603AD}">
      <dgm:prSet phldrT="[Text]"/>
      <dgm:spPr/>
      <dgm:t>
        <a:bodyPr/>
        <a:lstStyle/>
        <a:p>
          <a:r>
            <a:rPr lang="en-US" dirty="0" smtClean="0"/>
            <a:t>Pilot Projects</a:t>
          </a:r>
          <a:endParaRPr lang="en-US" dirty="0"/>
        </a:p>
      </dgm:t>
    </dgm:pt>
    <dgm:pt modelId="{5D6C0EC4-A98D-4D4E-BE70-E681A329ECD9}" type="parTrans" cxnId="{E395F861-8DD1-48CA-9DF2-80214BB2A524}">
      <dgm:prSet/>
      <dgm:spPr/>
      <dgm:t>
        <a:bodyPr/>
        <a:lstStyle/>
        <a:p>
          <a:endParaRPr lang="en-US"/>
        </a:p>
      </dgm:t>
    </dgm:pt>
    <dgm:pt modelId="{ECEB579E-348D-43B9-8339-3BA5AB203FC2}" type="sibTrans" cxnId="{E395F861-8DD1-48CA-9DF2-80214BB2A524}">
      <dgm:prSet/>
      <dgm:spPr/>
      <dgm:t>
        <a:bodyPr/>
        <a:lstStyle/>
        <a:p>
          <a:endParaRPr lang="en-US"/>
        </a:p>
      </dgm:t>
    </dgm:pt>
    <dgm:pt modelId="{CAEEE261-E0E4-4A2F-A1BE-29512D533585}">
      <dgm:prSet phldrT="[Text]"/>
      <dgm:spPr/>
      <dgm:t>
        <a:bodyPr/>
        <a:lstStyle/>
        <a:p>
          <a:r>
            <a:rPr lang="en-US" dirty="0" smtClean="0"/>
            <a:t>Prioritization</a:t>
          </a:r>
          <a:endParaRPr lang="en-US" dirty="0"/>
        </a:p>
      </dgm:t>
    </dgm:pt>
    <dgm:pt modelId="{A480F156-8700-437A-B023-7A1BE00682D1}" type="parTrans" cxnId="{FB5643E0-10B2-4E30-AB40-0AF7C6A1CC20}">
      <dgm:prSet/>
      <dgm:spPr/>
      <dgm:t>
        <a:bodyPr/>
        <a:lstStyle/>
        <a:p>
          <a:endParaRPr lang="en-US"/>
        </a:p>
      </dgm:t>
    </dgm:pt>
    <dgm:pt modelId="{68D87D0D-1687-4572-AE12-4354B55050C6}" type="sibTrans" cxnId="{FB5643E0-10B2-4E30-AB40-0AF7C6A1CC20}">
      <dgm:prSet/>
      <dgm:spPr/>
      <dgm:t>
        <a:bodyPr/>
        <a:lstStyle/>
        <a:p>
          <a:endParaRPr lang="en-US"/>
        </a:p>
      </dgm:t>
    </dgm:pt>
    <dgm:pt modelId="{96987F62-141D-4021-B922-BB51502FF38F}" type="pres">
      <dgm:prSet presAssocID="{6FECBE3B-2947-4B7D-9258-F558949E0881}" presName="Name0" presStyleCnt="0">
        <dgm:presLayoutVars>
          <dgm:dir/>
          <dgm:animOne val="branch"/>
          <dgm:animLvl val="lvl"/>
        </dgm:presLayoutVars>
      </dgm:prSet>
      <dgm:spPr/>
      <dgm:t>
        <a:bodyPr/>
        <a:lstStyle/>
        <a:p>
          <a:endParaRPr lang="en-US"/>
        </a:p>
      </dgm:t>
    </dgm:pt>
    <dgm:pt modelId="{ED055F1D-2A54-4C6B-B67D-008ACB74D5B8}" type="pres">
      <dgm:prSet presAssocID="{36DA0B88-21F5-4367-A5E3-CADC488DAD08}" presName="chaos" presStyleCnt="0"/>
      <dgm:spPr/>
      <dgm:t>
        <a:bodyPr/>
        <a:lstStyle/>
        <a:p>
          <a:endParaRPr lang="en-US"/>
        </a:p>
      </dgm:t>
    </dgm:pt>
    <dgm:pt modelId="{2BDA431F-2E55-44C1-9233-723EB9CB7BA6}" type="pres">
      <dgm:prSet presAssocID="{36DA0B88-21F5-4367-A5E3-CADC488DAD08}" presName="parTx1" presStyleLbl="revTx" presStyleIdx="0" presStyleCnt="2"/>
      <dgm:spPr/>
      <dgm:t>
        <a:bodyPr/>
        <a:lstStyle/>
        <a:p>
          <a:endParaRPr lang="en-US"/>
        </a:p>
      </dgm:t>
    </dgm:pt>
    <dgm:pt modelId="{6EB48607-36E4-441F-B754-9B292E48DE08}" type="pres">
      <dgm:prSet presAssocID="{36DA0B88-21F5-4367-A5E3-CADC488DAD08}" presName="c1" presStyleLbl="node1" presStyleIdx="0" presStyleCnt="19"/>
      <dgm:spPr/>
      <dgm:t>
        <a:bodyPr/>
        <a:lstStyle/>
        <a:p>
          <a:endParaRPr lang="en-US"/>
        </a:p>
      </dgm:t>
    </dgm:pt>
    <dgm:pt modelId="{D7CD5E55-3206-4151-85E6-56DE2BBBF789}" type="pres">
      <dgm:prSet presAssocID="{36DA0B88-21F5-4367-A5E3-CADC488DAD08}" presName="c2" presStyleLbl="node1" presStyleIdx="1" presStyleCnt="19"/>
      <dgm:spPr/>
      <dgm:t>
        <a:bodyPr/>
        <a:lstStyle/>
        <a:p>
          <a:endParaRPr lang="en-US"/>
        </a:p>
      </dgm:t>
    </dgm:pt>
    <dgm:pt modelId="{AC454C9B-2B53-412E-A409-8AEA70578AC2}" type="pres">
      <dgm:prSet presAssocID="{36DA0B88-21F5-4367-A5E3-CADC488DAD08}" presName="c3" presStyleLbl="node1" presStyleIdx="2" presStyleCnt="19"/>
      <dgm:spPr/>
      <dgm:t>
        <a:bodyPr/>
        <a:lstStyle/>
        <a:p>
          <a:endParaRPr lang="en-US"/>
        </a:p>
      </dgm:t>
    </dgm:pt>
    <dgm:pt modelId="{FD1D8C63-F046-4FAD-91E6-01EDC54B8FE9}" type="pres">
      <dgm:prSet presAssocID="{36DA0B88-21F5-4367-A5E3-CADC488DAD08}" presName="c4" presStyleLbl="node1" presStyleIdx="3" presStyleCnt="19"/>
      <dgm:spPr/>
      <dgm:t>
        <a:bodyPr/>
        <a:lstStyle/>
        <a:p>
          <a:endParaRPr lang="en-US"/>
        </a:p>
      </dgm:t>
    </dgm:pt>
    <dgm:pt modelId="{0B568DCD-F0E7-48D3-9C59-97A7DD8C58F0}" type="pres">
      <dgm:prSet presAssocID="{36DA0B88-21F5-4367-A5E3-CADC488DAD08}" presName="c5" presStyleLbl="node1" presStyleIdx="4" presStyleCnt="19"/>
      <dgm:spPr/>
      <dgm:t>
        <a:bodyPr/>
        <a:lstStyle/>
        <a:p>
          <a:endParaRPr lang="en-US"/>
        </a:p>
      </dgm:t>
    </dgm:pt>
    <dgm:pt modelId="{97C30E8D-3247-4C57-A3E4-A060307E07E0}" type="pres">
      <dgm:prSet presAssocID="{36DA0B88-21F5-4367-A5E3-CADC488DAD08}" presName="c6" presStyleLbl="node1" presStyleIdx="5" presStyleCnt="19"/>
      <dgm:spPr/>
      <dgm:t>
        <a:bodyPr/>
        <a:lstStyle/>
        <a:p>
          <a:endParaRPr lang="en-US"/>
        </a:p>
      </dgm:t>
    </dgm:pt>
    <dgm:pt modelId="{C15B9EE4-60B8-4E5F-8D42-2CC20D7DC530}" type="pres">
      <dgm:prSet presAssocID="{36DA0B88-21F5-4367-A5E3-CADC488DAD08}" presName="c7" presStyleLbl="node1" presStyleIdx="6" presStyleCnt="19"/>
      <dgm:spPr/>
      <dgm:t>
        <a:bodyPr/>
        <a:lstStyle/>
        <a:p>
          <a:endParaRPr lang="en-US"/>
        </a:p>
      </dgm:t>
    </dgm:pt>
    <dgm:pt modelId="{D82D6D10-FD30-4F8A-8E9A-DF6BC255D6FC}" type="pres">
      <dgm:prSet presAssocID="{36DA0B88-21F5-4367-A5E3-CADC488DAD08}" presName="c8" presStyleLbl="node1" presStyleIdx="7" presStyleCnt="19"/>
      <dgm:spPr/>
      <dgm:t>
        <a:bodyPr/>
        <a:lstStyle/>
        <a:p>
          <a:endParaRPr lang="en-US"/>
        </a:p>
      </dgm:t>
    </dgm:pt>
    <dgm:pt modelId="{2BC3F190-B073-4B10-BFD7-52ED7CCFD2F1}" type="pres">
      <dgm:prSet presAssocID="{36DA0B88-21F5-4367-A5E3-CADC488DAD08}" presName="c9" presStyleLbl="node1" presStyleIdx="8" presStyleCnt="19"/>
      <dgm:spPr/>
      <dgm:t>
        <a:bodyPr/>
        <a:lstStyle/>
        <a:p>
          <a:endParaRPr lang="en-US"/>
        </a:p>
      </dgm:t>
    </dgm:pt>
    <dgm:pt modelId="{BE43F190-4149-4D75-879A-D5E655C10C5C}" type="pres">
      <dgm:prSet presAssocID="{36DA0B88-21F5-4367-A5E3-CADC488DAD08}" presName="c10" presStyleLbl="node1" presStyleIdx="9" presStyleCnt="19"/>
      <dgm:spPr/>
      <dgm:t>
        <a:bodyPr/>
        <a:lstStyle/>
        <a:p>
          <a:endParaRPr lang="en-US"/>
        </a:p>
      </dgm:t>
    </dgm:pt>
    <dgm:pt modelId="{A29A83B3-87E1-4485-8334-FA3364704037}" type="pres">
      <dgm:prSet presAssocID="{36DA0B88-21F5-4367-A5E3-CADC488DAD08}" presName="c11" presStyleLbl="node1" presStyleIdx="10" presStyleCnt="19"/>
      <dgm:spPr/>
      <dgm:t>
        <a:bodyPr/>
        <a:lstStyle/>
        <a:p>
          <a:endParaRPr lang="en-US"/>
        </a:p>
      </dgm:t>
    </dgm:pt>
    <dgm:pt modelId="{9C012B23-4FEF-44FE-93BC-DB08063A58B4}" type="pres">
      <dgm:prSet presAssocID="{36DA0B88-21F5-4367-A5E3-CADC488DAD08}" presName="c12" presStyleLbl="node1" presStyleIdx="11" presStyleCnt="19"/>
      <dgm:spPr/>
      <dgm:t>
        <a:bodyPr/>
        <a:lstStyle/>
        <a:p>
          <a:endParaRPr lang="en-US"/>
        </a:p>
      </dgm:t>
    </dgm:pt>
    <dgm:pt modelId="{A0DD847D-DA7F-475D-A72E-9267933F0D4D}" type="pres">
      <dgm:prSet presAssocID="{36DA0B88-21F5-4367-A5E3-CADC488DAD08}" presName="c13" presStyleLbl="node1" presStyleIdx="12" presStyleCnt="19"/>
      <dgm:spPr/>
      <dgm:t>
        <a:bodyPr/>
        <a:lstStyle/>
        <a:p>
          <a:endParaRPr lang="en-US"/>
        </a:p>
      </dgm:t>
    </dgm:pt>
    <dgm:pt modelId="{84AC8E2F-1686-4302-B5E9-7DF855C8CBEF}" type="pres">
      <dgm:prSet presAssocID="{36DA0B88-21F5-4367-A5E3-CADC488DAD08}" presName="c14" presStyleLbl="node1" presStyleIdx="13" presStyleCnt="19"/>
      <dgm:spPr/>
      <dgm:t>
        <a:bodyPr/>
        <a:lstStyle/>
        <a:p>
          <a:endParaRPr lang="en-US"/>
        </a:p>
      </dgm:t>
    </dgm:pt>
    <dgm:pt modelId="{B1B7565A-D566-47CE-A44C-2BDBD9249F7A}" type="pres">
      <dgm:prSet presAssocID="{36DA0B88-21F5-4367-A5E3-CADC488DAD08}" presName="c15" presStyleLbl="node1" presStyleIdx="14" presStyleCnt="19"/>
      <dgm:spPr/>
      <dgm:t>
        <a:bodyPr/>
        <a:lstStyle/>
        <a:p>
          <a:endParaRPr lang="en-US"/>
        </a:p>
      </dgm:t>
    </dgm:pt>
    <dgm:pt modelId="{037E47D1-C135-4740-A56C-51CDB48F7347}" type="pres">
      <dgm:prSet presAssocID="{36DA0B88-21F5-4367-A5E3-CADC488DAD08}" presName="c16" presStyleLbl="node1" presStyleIdx="15" presStyleCnt="19"/>
      <dgm:spPr/>
      <dgm:t>
        <a:bodyPr/>
        <a:lstStyle/>
        <a:p>
          <a:endParaRPr lang="en-US"/>
        </a:p>
      </dgm:t>
    </dgm:pt>
    <dgm:pt modelId="{73E54B61-D7E6-4E95-88F2-F8FF7EEDB3FE}" type="pres">
      <dgm:prSet presAssocID="{36DA0B88-21F5-4367-A5E3-CADC488DAD08}" presName="c17" presStyleLbl="node1" presStyleIdx="16" presStyleCnt="19"/>
      <dgm:spPr/>
      <dgm:t>
        <a:bodyPr/>
        <a:lstStyle/>
        <a:p>
          <a:endParaRPr lang="en-US"/>
        </a:p>
      </dgm:t>
    </dgm:pt>
    <dgm:pt modelId="{0873570D-992B-4B69-BF03-6987C41F3C8E}" type="pres">
      <dgm:prSet presAssocID="{36DA0B88-21F5-4367-A5E3-CADC488DAD08}" presName="c18" presStyleLbl="node1" presStyleIdx="17" presStyleCnt="19"/>
      <dgm:spPr/>
      <dgm:t>
        <a:bodyPr/>
        <a:lstStyle/>
        <a:p>
          <a:endParaRPr lang="en-US"/>
        </a:p>
      </dgm:t>
    </dgm:pt>
    <dgm:pt modelId="{9533AC0B-3998-4C2C-9038-597F72164E5B}" type="pres">
      <dgm:prSet presAssocID="{3463F633-5258-4C16-BADE-1C50278E8C7D}" presName="chevronComposite1" presStyleCnt="0"/>
      <dgm:spPr/>
      <dgm:t>
        <a:bodyPr/>
        <a:lstStyle/>
        <a:p>
          <a:endParaRPr lang="en-US"/>
        </a:p>
      </dgm:t>
    </dgm:pt>
    <dgm:pt modelId="{9DDAEA49-6E48-4A42-AC15-9E725D3831F4}" type="pres">
      <dgm:prSet presAssocID="{3463F633-5258-4C16-BADE-1C50278E8C7D}" presName="chevron1" presStyleLbl="sibTrans2D1" presStyleIdx="0" presStyleCnt="2"/>
      <dgm:spPr/>
      <dgm:t>
        <a:bodyPr/>
        <a:lstStyle/>
        <a:p>
          <a:endParaRPr lang="en-US"/>
        </a:p>
      </dgm:t>
    </dgm:pt>
    <dgm:pt modelId="{18A12EC4-0F9B-4674-86C9-CDB2B9947B22}" type="pres">
      <dgm:prSet presAssocID="{3463F633-5258-4C16-BADE-1C50278E8C7D}" presName="spChevron1" presStyleCnt="0"/>
      <dgm:spPr/>
      <dgm:t>
        <a:bodyPr/>
        <a:lstStyle/>
        <a:p>
          <a:endParaRPr lang="en-US"/>
        </a:p>
      </dgm:t>
    </dgm:pt>
    <dgm:pt modelId="{D9A850EF-3EFD-41B1-82EC-D201EC51FD10}" type="pres">
      <dgm:prSet presAssocID="{CAEEE261-E0E4-4A2F-A1BE-29512D533585}" presName="middle" presStyleCnt="0"/>
      <dgm:spPr/>
      <dgm:t>
        <a:bodyPr/>
        <a:lstStyle/>
        <a:p>
          <a:endParaRPr lang="en-US"/>
        </a:p>
      </dgm:t>
    </dgm:pt>
    <dgm:pt modelId="{F60170EA-A438-4C1C-83CF-5FA5792059B3}" type="pres">
      <dgm:prSet presAssocID="{CAEEE261-E0E4-4A2F-A1BE-29512D533585}" presName="parTxMid" presStyleLbl="revTx" presStyleIdx="1" presStyleCnt="2"/>
      <dgm:spPr/>
      <dgm:t>
        <a:bodyPr/>
        <a:lstStyle/>
        <a:p>
          <a:endParaRPr lang="en-US"/>
        </a:p>
      </dgm:t>
    </dgm:pt>
    <dgm:pt modelId="{4B1E3283-FCF7-4948-89A3-2B506200E53D}" type="pres">
      <dgm:prSet presAssocID="{CAEEE261-E0E4-4A2F-A1BE-29512D533585}" presName="spMid" presStyleCnt="0"/>
      <dgm:spPr/>
      <dgm:t>
        <a:bodyPr/>
        <a:lstStyle/>
        <a:p>
          <a:endParaRPr lang="en-US"/>
        </a:p>
      </dgm:t>
    </dgm:pt>
    <dgm:pt modelId="{49141AC9-4CF7-4791-A147-7DAEE1DB042A}" type="pres">
      <dgm:prSet presAssocID="{68D87D0D-1687-4572-AE12-4354B55050C6}" presName="chevronComposite1" presStyleCnt="0"/>
      <dgm:spPr/>
      <dgm:t>
        <a:bodyPr/>
        <a:lstStyle/>
        <a:p>
          <a:endParaRPr lang="en-US"/>
        </a:p>
      </dgm:t>
    </dgm:pt>
    <dgm:pt modelId="{2F233FB5-AFC6-4583-821C-7DEAB1295243}" type="pres">
      <dgm:prSet presAssocID="{68D87D0D-1687-4572-AE12-4354B55050C6}" presName="chevron1" presStyleLbl="sibTrans2D1" presStyleIdx="1" presStyleCnt="2"/>
      <dgm:spPr/>
      <dgm:t>
        <a:bodyPr/>
        <a:lstStyle/>
        <a:p>
          <a:endParaRPr lang="en-US"/>
        </a:p>
      </dgm:t>
    </dgm:pt>
    <dgm:pt modelId="{EFBACEE9-7CE7-419A-A167-F3FF96977B86}" type="pres">
      <dgm:prSet presAssocID="{68D87D0D-1687-4572-AE12-4354B55050C6}" presName="spChevron1" presStyleCnt="0"/>
      <dgm:spPr/>
      <dgm:t>
        <a:bodyPr/>
        <a:lstStyle/>
        <a:p>
          <a:endParaRPr lang="en-US"/>
        </a:p>
      </dgm:t>
    </dgm:pt>
    <dgm:pt modelId="{9C8AA9C1-7F4F-4D07-BB42-211FB1D79AE5}" type="pres">
      <dgm:prSet presAssocID="{EC891E42-C8E5-4470-9317-8150F12603AD}" presName="last" presStyleCnt="0"/>
      <dgm:spPr/>
      <dgm:t>
        <a:bodyPr/>
        <a:lstStyle/>
        <a:p>
          <a:endParaRPr lang="en-US"/>
        </a:p>
      </dgm:t>
    </dgm:pt>
    <dgm:pt modelId="{875BD8D7-F395-4389-87D8-D821E3532ADD}" type="pres">
      <dgm:prSet presAssocID="{EC891E42-C8E5-4470-9317-8150F12603AD}" presName="circleTx" presStyleLbl="node1" presStyleIdx="18" presStyleCnt="19"/>
      <dgm:spPr/>
      <dgm:t>
        <a:bodyPr/>
        <a:lstStyle/>
        <a:p>
          <a:endParaRPr lang="en-US"/>
        </a:p>
      </dgm:t>
    </dgm:pt>
    <dgm:pt modelId="{06D05C9E-A22E-41F0-98C7-4BE591C6E953}" type="pres">
      <dgm:prSet presAssocID="{EC891E42-C8E5-4470-9317-8150F12603AD}" presName="spN" presStyleCnt="0"/>
      <dgm:spPr/>
      <dgm:t>
        <a:bodyPr/>
        <a:lstStyle/>
        <a:p>
          <a:endParaRPr lang="en-US"/>
        </a:p>
      </dgm:t>
    </dgm:pt>
  </dgm:ptLst>
  <dgm:cxnLst>
    <dgm:cxn modelId="{D54B56CA-6234-40EB-B72E-2BC842EB2F98}" type="presOf" srcId="{CAEEE261-E0E4-4A2F-A1BE-29512D533585}" destId="{F60170EA-A438-4C1C-83CF-5FA5792059B3}" srcOrd="0" destOrd="0" presId="urn:microsoft.com/office/officeart/2009/3/layout/RandomtoResultProcess"/>
    <dgm:cxn modelId="{E395F861-8DD1-48CA-9DF2-80214BB2A524}" srcId="{6FECBE3B-2947-4B7D-9258-F558949E0881}" destId="{EC891E42-C8E5-4470-9317-8150F12603AD}" srcOrd="2" destOrd="0" parTransId="{5D6C0EC4-A98D-4D4E-BE70-E681A329ECD9}" sibTransId="{ECEB579E-348D-43B9-8339-3BA5AB203FC2}"/>
    <dgm:cxn modelId="{D9130F51-AD7D-4C8C-A101-F5FEEFDF4675}" type="presOf" srcId="{6FECBE3B-2947-4B7D-9258-F558949E0881}" destId="{96987F62-141D-4021-B922-BB51502FF38F}" srcOrd="0" destOrd="0" presId="urn:microsoft.com/office/officeart/2009/3/layout/RandomtoResultProcess"/>
    <dgm:cxn modelId="{FB5643E0-10B2-4E30-AB40-0AF7C6A1CC20}" srcId="{6FECBE3B-2947-4B7D-9258-F558949E0881}" destId="{CAEEE261-E0E4-4A2F-A1BE-29512D533585}" srcOrd="1" destOrd="0" parTransId="{A480F156-8700-437A-B023-7A1BE00682D1}" sibTransId="{68D87D0D-1687-4572-AE12-4354B55050C6}"/>
    <dgm:cxn modelId="{A3303BFF-D828-4CEB-B3D0-1B157B6FA6FB}" srcId="{6FECBE3B-2947-4B7D-9258-F558949E0881}" destId="{36DA0B88-21F5-4367-A5E3-CADC488DAD08}" srcOrd="0" destOrd="0" parTransId="{A1A99E68-A58A-42E3-9552-0C8597D96FC3}" sibTransId="{3463F633-5258-4C16-BADE-1C50278E8C7D}"/>
    <dgm:cxn modelId="{0DDDEDEB-1A6B-405E-82C3-8674B1C3B8A4}" type="presOf" srcId="{EC891E42-C8E5-4470-9317-8150F12603AD}" destId="{875BD8D7-F395-4389-87D8-D821E3532ADD}" srcOrd="0" destOrd="0" presId="urn:microsoft.com/office/officeart/2009/3/layout/RandomtoResultProcess"/>
    <dgm:cxn modelId="{9825A3F8-8C73-45DF-9893-B35A5041C0AB}" type="presOf" srcId="{36DA0B88-21F5-4367-A5E3-CADC488DAD08}" destId="{2BDA431F-2E55-44C1-9233-723EB9CB7BA6}" srcOrd="0" destOrd="0" presId="urn:microsoft.com/office/officeart/2009/3/layout/RandomtoResultProcess"/>
    <dgm:cxn modelId="{F6EB6695-7196-45C7-A1E1-87631B3EA773}" type="presParOf" srcId="{96987F62-141D-4021-B922-BB51502FF38F}" destId="{ED055F1D-2A54-4C6B-B67D-008ACB74D5B8}" srcOrd="0" destOrd="0" presId="urn:microsoft.com/office/officeart/2009/3/layout/RandomtoResultProcess"/>
    <dgm:cxn modelId="{F5ABDED8-F518-4EE5-B5CB-2DE3F604C4DB}" type="presParOf" srcId="{ED055F1D-2A54-4C6B-B67D-008ACB74D5B8}" destId="{2BDA431F-2E55-44C1-9233-723EB9CB7BA6}" srcOrd="0" destOrd="0" presId="urn:microsoft.com/office/officeart/2009/3/layout/RandomtoResultProcess"/>
    <dgm:cxn modelId="{D3E81155-B2CE-4329-92BD-EE77A32CD896}" type="presParOf" srcId="{ED055F1D-2A54-4C6B-B67D-008ACB74D5B8}" destId="{6EB48607-36E4-441F-B754-9B292E48DE08}" srcOrd="1" destOrd="0" presId="urn:microsoft.com/office/officeart/2009/3/layout/RandomtoResultProcess"/>
    <dgm:cxn modelId="{6D321D73-DFE4-4B14-827F-FF9125D692FD}" type="presParOf" srcId="{ED055F1D-2A54-4C6B-B67D-008ACB74D5B8}" destId="{D7CD5E55-3206-4151-85E6-56DE2BBBF789}" srcOrd="2" destOrd="0" presId="urn:microsoft.com/office/officeart/2009/3/layout/RandomtoResultProcess"/>
    <dgm:cxn modelId="{9EDDED63-5AA7-4EEB-B81D-57F19D999DBA}" type="presParOf" srcId="{ED055F1D-2A54-4C6B-B67D-008ACB74D5B8}" destId="{AC454C9B-2B53-412E-A409-8AEA70578AC2}" srcOrd="3" destOrd="0" presId="urn:microsoft.com/office/officeart/2009/3/layout/RandomtoResultProcess"/>
    <dgm:cxn modelId="{9C29F87D-40FF-4AE8-B090-AAEDB5DDA434}" type="presParOf" srcId="{ED055F1D-2A54-4C6B-B67D-008ACB74D5B8}" destId="{FD1D8C63-F046-4FAD-91E6-01EDC54B8FE9}" srcOrd="4" destOrd="0" presId="urn:microsoft.com/office/officeart/2009/3/layout/RandomtoResultProcess"/>
    <dgm:cxn modelId="{73530D7C-F56F-4406-B2CB-E8228E411789}" type="presParOf" srcId="{ED055F1D-2A54-4C6B-B67D-008ACB74D5B8}" destId="{0B568DCD-F0E7-48D3-9C59-97A7DD8C58F0}" srcOrd="5" destOrd="0" presId="urn:microsoft.com/office/officeart/2009/3/layout/RandomtoResultProcess"/>
    <dgm:cxn modelId="{6CA4BD44-F69A-410B-848F-D0CE0F16F67E}" type="presParOf" srcId="{ED055F1D-2A54-4C6B-B67D-008ACB74D5B8}" destId="{97C30E8D-3247-4C57-A3E4-A060307E07E0}" srcOrd="6" destOrd="0" presId="urn:microsoft.com/office/officeart/2009/3/layout/RandomtoResultProcess"/>
    <dgm:cxn modelId="{91403EB1-4F10-461C-BDF6-711F775AD9BF}" type="presParOf" srcId="{ED055F1D-2A54-4C6B-B67D-008ACB74D5B8}" destId="{C15B9EE4-60B8-4E5F-8D42-2CC20D7DC530}" srcOrd="7" destOrd="0" presId="urn:microsoft.com/office/officeart/2009/3/layout/RandomtoResultProcess"/>
    <dgm:cxn modelId="{5B4E7618-C24C-43A3-BA80-78A5328CF94C}" type="presParOf" srcId="{ED055F1D-2A54-4C6B-B67D-008ACB74D5B8}" destId="{D82D6D10-FD30-4F8A-8E9A-DF6BC255D6FC}" srcOrd="8" destOrd="0" presId="urn:microsoft.com/office/officeart/2009/3/layout/RandomtoResultProcess"/>
    <dgm:cxn modelId="{239C24AD-3C64-4EAA-9350-3378EBEAE1F6}" type="presParOf" srcId="{ED055F1D-2A54-4C6B-B67D-008ACB74D5B8}" destId="{2BC3F190-B073-4B10-BFD7-52ED7CCFD2F1}" srcOrd="9" destOrd="0" presId="urn:microsoft.com/office/officeart/2009/3/layout/RandomtoResultProcess"/>
    <dgm:cxn modelId="{F4E9FDF7-DAF5-4613-B31E-0E283FF372B2}" type="presParOf" srcId="{ED055F1D-2A54-4C6B-B67D-008ACB74D5B8}" destId="{BE43F190-4149-4D75-879A-D5E655C10C5C}" srcOrd="10" destOrd="0" presId="urn:microsoft.com/office/officeart/2009/3/layout/RandomtoResultProcess"/>
    <dgm:cxn modelId="{44F624BC-A980-42F2-B9C5-9C8F84AF18EA}" type="presParOf" srcId="{ED055F1D-2A54-4C6B-B67D-008ACB74D5B8}" destId="{A29A83B3-87E1-4485-8334-FA3364704037}" srcOrd="11" destOrd="0" presId="urn:microsoft.com/office/officeart/2009/3/layout/RandomtoResultProcess"/>
    <dgm:cxn modelId="{B6564F4B-DABF-4945-9909-5DCF39CC5341}" type="presParOf" srcId="{ED055F1D-2A54-4C6B-B67D-008ACB74D5B8}" destId="{9C012B23-4FEF-44FE-93BC-DB08063A58B4}" srcOrd="12" destOrd="0" presId="urn:microsoft.com/office/officeart/2009/3/layout/RandomtoResultProcess"/>
    <dgm:cxn modelId="{BDC0EF65-426C-4923-B063-BA116FEAFC1B}" type="presParOf" srcId="{ED055F1D-2A54-4C6B-B67D-008ACB74D5B8}" destId="{A0DD847D-DA7F-475D-A72E-9267933F0D4D}" srcOrd="13" destOrd="0" presId="urn:microsoft.com/office/officeart/2009/3/layout/RandomtoResultProcess"/>
    <dgm:cxn modelId="{3246AFDB-9C91-4063-A4E7-B5B60D5401B3}" type="presParOf" srcId="{ED055F1D-2A54-4C6B-B67D-008ACB74D5B8}" destId="{84AC8E2F-1686-4302-B5E9-7DF855C8CBEF}" srcOrd="14" destOrd="0" presId="urn:microsoft.com/office/officeart/2009/3/layout/RandomtoResultProcess"/>
    <dgm:cxn modelId="{4A76ABD1-4A17-4D94-8C43-E12A0BA43A5E}" type="presParOf" srcId="{ED055F1D-2A54-4C6B-B67D-008ACB74D5B8}" destId="{B1B7565A-D566-47CE-A44C-2BDBD9249F7A}" srcOrd="15" destOrd="0" presId="urn:microsoft.com/office/officeart/2009/3/layout/RandomtoResultProcess"/>
    <dgm:cxn modelId="{20D58701-E858-4747-9779-CAE285174176}" type="presParOf" srcId="{ED055F1D-2A54-4C6B-B67D-008ACB74D5B8}" destId="{037E47D1-C135-4740-A56C-51CDB48F7347}" srcOrd="16" destOrd="0" presId="urn:microsoft.com/office/officeart/2009/3/layout/RandomtoResultProcess"/>
    <dgm:cxn modelId="{9C70202C-5DA1-49CC-B074-79A461D091B7}" type="presParOf" srcId="{ED055F1D-2A54-4C6B-B67D-008ACB74D5B8}" destId="{73E54B61-D7E6-4E95-88F2-F8FF7EEDB3FE}" srcOrd="17" destOrd="0" presId="urn:microsoft.com/office/officeart/2009/3/layout/RandomtoResultProcess"/>
    <dgm:cxn modelId="{0E437ABE-FF81-44A9-8580-2F92BAA6010C}" type="presParOf" srcId="{ED055F1D-2A54-4C6B-B67D-008ACB74D5B8}" destId="{0873570D-992B-4B69-BF03-6987C41F3C8E}" srcOrd="18" destOrd="0" presId="urn:microsoft.com/office/officeart/2009/3/layout/RandomtoResultProcess"/>
    <dgm:cxn modelId="{DF599F2A-F157-47F0-ABA4-0F4B630C6F3B}" type="presParOf" srcId="{96987F62-141D-4021-B922-BB51502FF38F}" destId="{9533AC0B-3998-4C2C-9038-597F72164E5B}" srcOrd="1" destOrd="0" presId="urn:microsoft.com/office/officeart/2009/3/layout/RandomtoResultProcess"/>
    <dgm:cxn modelId="{D9C41EF5-14F2-4637-B6E3-A81AE31EEDD4}" type="presParOf" srcId="{9533AC0B-3998-4C2C-9038-597F72164E5B}" destId="{9DDAEA49-6E48-4A42-AC15-9E725D3831F4}" srcOrd="0" destOrd="0" presId="urn:microsoft.com/office/officeart/2009/3/layout/RandomtoResultProcess"/>
    <dgm:cxn modelId="{B4DBE6E9-9169-41DB-85F6-59E69055533C}" type="presParOf" srcId="{9533AC0B-3998-4C2C-9038-597F72164E5B}" destId="{18A12EC4-0F9B-4674-86C9-CDB2B9947B22}" srcOrd="1" destOrd="0" presId="urn:microsoft.com/office/officeart/2009/3/layout/RandomtoResultProcess"/>
    <dgm:cxn modelId="{759A5039-6AB2-4882-AAEE-B2900EBC785D}" type="presParOf" srcId="{96987F62-141D-4021-B922-BB51502FF38F}" destId="{D9A850EF-3EFD-41B1-82EC-D201EC51FD10}" srcOrd="2" destOrd="0" presId="urn:microsoft.com/office/officeart/2009/3/layout/RandomtoResultProcess"/>
    <dgm:cxn modelId="{548607C7-00BE-43B0-BE70-BB7AF5CCCCD2}" type="presParOf" srcId="{D9A850EF-3EFD-41B1-82EC-D201EC51FD10}" destId="{F60170EA-A438-4C1C-83CF-5FA5792059B3}" srcOrd="0" destOrd="0" presId="urn:microsoft.com/office/officeart/2009/3/layout/RandomtoResultProcess"/>
    <dgm:cxn modelId="{A24696B4-C61A-445F-BBAD-7F8DF6C53E20}" type="presParOf" srcId="{D9A850EF-3EFD-41B1-82EC-D201EC51FD10}" destId="{4B1E3283-FCF7-4948-89A3-2B506200E53D}" srcOrd="1" destOrd="0" presId="urn:microsoft.com/office/officeart/2009/3/layout/RandomtoResultProcess"/>
    <dgm:cxn modelId="{0F1806E1-E992-45C2-924F-FE636FA4DC6D}" type="presParOf" srcId="{96987F62-141D-4021-B922-BB51502FF38F}" destId="{49141AC9-4CF7-4791-A147-7DAEE1DB042A}" srcOrd="3" destOrd="0" presId="urn:microsoft.com/office/officeart/2009/3/layout/RandomtoResultProcess"/>
    <dgm:cxn modelId="{4876C562-18CF-469B-87E3-9DAC904B415B}" type="presParOf" srcId="{49141AC9-4CF7-4791-A147-7DAEE1DB042A}" destId="{2F233FB5-AFC6-4583-821C-7DEAB1295243}" srcOrd="0" destOrd="0" presId="urn:microsoft.com/office/officeart/2009/3/layout/RandomtoResultProcess"/>
    <dgm:cxn modelId="{25C19BF2-DADA-4D28-87AA-9B1CF074F183}" type="presParOf" srcId="{49141AC9-4CF7-4791-A147-7DAEE1DB042A}" destId="{EFBACEE9-7CE7-419A-A167-F3FF96977B86}" srcOrd="1" destOrd="0" presId="urn:microsoft.com/office/officeart/2009/3/layout/RandomtoResultProcess"/>
    <dgm:cxn modelId="{9469F5BB-DFDC-47C8-A56B-6E0C9B7C956F}" type="presParOf" srcId="{96987F62-141D-4021-B922-BB51502FF38F}" destId="{9C8AA9C1-7F4F-4D07-BB42-211FB1D79AE5}" srcOrd="4" destOrd="0" presId="urn:microsoft.com/office/officeart/2009/3/layout/RandomtoResultProcess"/>
    <dgm:cxn modelId="{696FB274-B12F-4F51-B81C-58FC0CB54C60}" type="presParOf" srcId="{9C8AA9C1-7F4F-4D07-BB42-211FB1D79AE5}" destId="{875BD8D7-F395-4389-87D8-D821E3532ADD}" srcOrd="0" destOrd="0" presId="urn:microsoft.com/office/officeart/2009/3/layout/RandomtoResultProcess"/>
    <dgm:cxn modelId="{B24CEAA5-B674-400B-B4E3-306C4456985F}" type="presParOf" srcId="{9C8AA9C1-7F4F-4D07-BB42-211FB1D79AE5}" destId="{06D05C9E-A22E-41F0-98C7-4BE591C6E953}" srcOrd="1" destOrd="0" presId="urn:microsoft.com/office/officeart/2009/3/layout/RandomtoResult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FA4FC26-D71C-4D5F-8BB9-608DBF532692}" type="doc">
      <dgm:prSet loTypeId="urn:microsoft.com/office/officeart/2005/8/layout/radial1" loCatId="relationship" qsTypeId="urn:microsoft.com/office/officeart/2005/8/quickstyle/simple1" qsCatId="simple" csTypeId="urn:microsoft.com/office/officeart/2005/8/colors/accent2_2" csCatId="accent2" phldr="1"/>
      <dgm:spPr/>
      <dgm:t>
        <a:bodyPr/>
        <a:lstStyle/>
        <a:p>
          <a:endParaRPr lang="en-US"/>
        </a:p>
      </dgm:t>
    </dgm:pt>
    <dgm:pt modelId="{6F1BB893-F340-404F-9513-9846C9C7DD5B}">
      <dgm:prSet phldrT="[Text]" custT="1"/>
      <dgm:spPr/>
      <dgm:t>
        <a:bodyPr anchor="ctr"/>
        <a:lstStyle/>
        <a:p>
          <a:pPr>
            <a:lnSpc>
              <a:spcPct val="100000"/>
            </a:lnSpc>
            <a:spcAft>
              <a:spcPts val="0"/>
            </a:spcAft>
          </a:pPr>
          <a:r>
            <a:rPr lang="en-US" sz="1200" b="1" smtClean="0">
              <a:latin typeface="+mn-lt"/>
            </a:rPr>
            <a:t>Green Infrastructure Potential</a:t>
          </a:r>
          <a:endParaRPr lang="en-US" sz="1200" b="1" dirty="0">
            <a:latin typeface="+mn-lt"/>
          </a:endParaRPr>
        </a:p>
      </dgm:t>
    </dgm:pt>
    <dgm:pt modelId="{B7944FED-9699-4BAA-BC49-C75E5F9DE5BA}" type="parTrans" cxnId="{949FA4C0-92D7-4FCB-8731-92F174848730}">
      <dgm:prSet/>
      <dgm:spPr/>
      <dgm:t>
        <a:bodyPr/>
        <a:lstStyle/>
        <a:p>
          <a:endParaRPr lang="en-US" sz="1200">
            <a:latin typeface="+mj-lt"/>
          </a:endParaRPr>
        </a:p>
      </dgm:t>
    </dgm:pt>
    <dgm:pt modelId="{0F285E23-AC13-4853-BF35-3238819C73FB}" type="sibTrans" cxnId="{949FA4C0-92D7-4FCB-8731-92F174848730}">
      <dgm:prSet/>
      <dgm:spPr/>
      <dgm:t>
        <a:bodyPr/>
        <a:lstStyle/>
        <a:p>
          <a:endParaRPr lang="en-US" sz="1200">
            <a:latin typeface="+mj-lt"/>
          </a:endParaRPr>
        </a:p>
      </dgm:t>
    </dgm:pt>
    <dgm:pt modelId="{AB8E33D7-3C50-4DAF-A788-F614A8701CB9}">
      <dgm:prSet phldrT="[Text]" custT="1"/>
      <dgm:spPr/>
      <dgm:t>
        <a:bodyPr/>
        <a:lstStyle/>
        <a:p>
          <a:r>
            <a:rPr lang="en-US" sz="1100" smtClean="0">
              <a:latin typeface="+mn-lt"/>
            </a:rPr>
            <a:t>Land Use and Parcel Areas</a:t>
          </a:r>
          <a:endParaRPr lang="en-US" sz="1100" dirty="0">
            <a:latin typeface="+mn-lt"/>
          </a:endParaRPr>
        </a:p>
      </dgm:t>
    </dgm:pt>
    <dgm:pt modelId="{69F1B573-4E6B-4DB4-9C00-318C24C787ED}" type="parTrans" cxnId="{BE913DA7-9D70-42C4-BFA5-5C5736DA1F64}">
      <dgm:prSet custT="1"/>
      <dgm:spPr/>
      <dgm:t>
        <a:bodyPr/>
        <a:lstStyle/>
        <a:p>
          <a:endParaRPr lang="en-US" sz="1200">
            <a:latin typeface="+mj-lt"/>
          </a:endParaRPr>
        </a:p>
      </dgm:t>
    </dgm:pt>
    <dgm:pt modelId="{09E75588-84F3-4705-BF7D-D70172C74213}" type="sibTrans" cxnId="{BE913DA7-9D70-42C4-BFA5-5C5736DA1F64}">
      <dgm:prSet/>
      <dgm:spPr/>
      <dgm:t>
        <a:bodyPr/>
        <a:lstStyle/>
        <a:p>
          <a:endParaRPr lang="en-US" sz="1200">
            <a:latin typeface="+mj-lt"/>
          </a:endParaRPr>
        </a:p>
      </dgm:t>
    </dgm:pt>
    <dgm:pt modelId="{41A2FBB7-EEB6-4E99-A99D-11BEE5FFF80A}">
      <dgm:prSet phldrT="[Text]" custT="1"/>
      <dgm:spPr/>
      <dgm:t>
        <a:bodyPr/>
        <a:lstStyle/>
        <a:p>
          <a:r>
            <a:rPr lang="en-US" sz="1100" smtClean="0">
              <a:latin typeface="+mn-lt"/>
            </a:rPr>
            <a:t>Existing Topography</a:t>
          </a:r>
          <a:endParaRPr lang="en-US" sz="1100" dirty="0">
            <a:latin typeface="+mn-lt"/>
          </a:endParaRPr>
        </a:p>
      </dgm:t>
    </dgm:pt>
    <dgm:pt modelId="{3BEC59CE-B54C-4595-958C-B6AC19579F4D}" type="parTrans" cxnId="{B8543DAF-3C40-4A3A-934E-EBD0156C699B}">
      <dgm:prSet custT="1"/>
      <dgm:spPr/>
      <dgm:t>
        <a:bodyPr/>
        <a:lstStyle/>
        <a:p>
          <a:endParaRPr lang="en-US" sz="1200">
            <a:latin typeface="+mj-lt"/>
          </a:endParaRPr>
        </a:p>
      </dgm:t>
    </dgm:pt>
    <dgm:pt modelId="{59463990-3EE2-450D-8415-E76112C6B8DA}" type="sibTrans" cxnId="{B8543DAF-3C40-4A3A-934E-EBD0156C699B}">
      <dgm:prSet/>
      <dgm:spPr/>
      <dgm:t>
        <a:bodyPr/>
        <a:lstStyle/>
        <a:p>
          <a:endParaRPr lang="en-US" sz="1200">
            <a:latin typeface="+mj-lt"/>
          </a:endParaRPr>
        </a:p>
      </dgm:t>
    </dgm:pt>
    <dgm:pt modelId="{9C025E61-03A5-4843-84F2-376F2CB2E6FC}">
      <dgm:prSet phldrT="[Text]" custT="1"/>
      <dgm:spPr/>
      <dgm:t>
        <a:bodyPr/>
        <a:lstStyle/>
        <a:p>
          <a:r>
            <a:rPr lang="en-US" sz="1100" smtClean="0">
              <a:latin typeface="+mn-lt"/>
            </a:rPr>
            <a:t>Wellhead Protection Areas</a:t>
          </a:r>
          <a:endParaRPr lang="en-US" sz="1100" dirty="0">
            <a:latin typeface="+mn-lt"/>
          </a:endParaRPr>
        </a:p>
      </dgm:t>
    </dgm:pt>
    <dgm:pt modelId="{3B0B1B9C-9243-4BC6-8AB5-A8AFA54C2DE1}" type="parTrans" cxnId="{177E8D27-7A37-4758-A0FA-2DAD628BF8FF}">
      <dgm:prSet custT="1"/>
      <dgm:spPr/>
      <dgm:t>
        <a:bodyPr/>
        <a:lstStyle/>
        <a:p>
          <a:endParaRPr lang="en-US" sz="1200">
            <a:latin typeface="+mj-lt"/>
          </a:endParaRPr>
        </a:p>
      </dgm:t>
    </dgm:pt>
    <dgm:pt modelId="{6958F9AC-9E99-4444-930A-782DA95C1151}" type="sibTrans" cxnId="{177E8D27-7A37-4758-A0FA-2DAD628BF8FF}">
      <dgm:prSet/>
      <dgm:spPr/>
      <dgm:t>
        <a:bodyPr/>
        <a:lstStyle/>
        <a:p>
          <a:endParaRPr lang="en-US" sz="1200">
            <a:latin typeface="+mj-lt"/>
          </a:endParaRPr>
        </a:p>
      </dgm:t>
    </dgm:pt>
    <dgm:pt modelId="{FE8BD427-FAE2-4ED0-A941-C817E282F01E}">
      <dgm:prSet phldrT="[Text]" custT="1"/>
      <dgm:spPr/>
      <dgm:t>
        <a:bodyPr/>
        <a:lstStyle/>
        <a:p>
          <a:r>
            <a:rPr lang="en-US" sz="1100" smtClean="0">
              <a:latin typeface="+mn-lt"/>
            </a:rPr>
            <a:t>Steep Slopes</a:t>
          </a:r>
          <a:endParaRPr lang="en-US" sz="1100" dirty="0">
            <a:latin typeface="+mn-lt"/>
          </a:endParaRPr>
        </a:p>
      </dgm:t>
    </dgm:pt>
    <dgm:pt modelId="{D4DC786E-8A82-446A-9B3C-23E72311D81A}" type="parTrans" cxnId="{88BF45C6-BAA8-4028-9454-561A89D4EEA8}">
      <dgm:prSet custT="1"/>
      <dgm:spPr/>
      <dgm:t>
        <a:bodyPr/>
        <a:lstStyle/>
        <a:p>
          <a:endParaRPr lang="en-US" sz="1200">
            <a:latin typeface="+mj-lt"/>
          </a:endParaRPr>
        </a:p>
      </dgm:t>
    </dgm:pt>
    <dgm:pt modelId="{656482C3-7956-46FE-B114-E785281E5234}" type="sibTrans" cxnId="{88BF45C6-BAA8-4028-9454-561A89D4EEA8}">
      <dgm:prSet/>
      <dgm:spPr/>
      <dgm:t>
        <a:bodyPr/>
        <a:lstStyle/>
        <a:p>
          <a:endParaRPr lang="en-US" sz="1200">
            <a:latin typeface="+mj-lt"/>
          </a:endParaRPr>
        </a:p>
      </dgm:t>
    </dgm:pt>
    <dgm:pt modelId="{B31A8FBF-9E3A-426B-A63D-EE342E15706B}">
      <dgm:prSet phldrT="[Text]" custT="1"/>
      <dgm:spPr/>
      <dgm:t>
        <a:bodyPr/>
        <a:lstStyle/>
        <a:p>
          <a:r>
            <a:rPr lang="en-US" sz="1100" smtClean="0">
              <a:latin typeface="+mn-lt"/>
            </a:rPr>
            <a:t>Soil Types</a:t>
          </a:r>
          <a:endParaRPr lang="en-US" sz="1100" dirty="0">
            <a:latin typeface="+mn-lt"/>
          </a:endParaRPr>
        </a:p>
      </dgm:t>
    </dgm:pt>
    <dgm:pt modelId="{B52FA45D-EC0D-47D0-B1E6-D59610B7ED81}" type="parTrans" cxnId="{BCFBDD9A-C557-4992-958F-54DC9BFE50EA}">
      <dgm:prSet custT="1"/>
      <dgm:spPr/>
      <dgm:t>
        <a:bodyPr/>
        <a:lstStyle/>
        <a:p>
          <a:endParaRPr lang="en-US" sz="1200">
            <a:latin typeface="+mj-lt"/>
          </a:endParaRPr>
        </a:p>
      </dgm:t>
    </dgm:pt>
    <dgm:pt modelId="{68D270A2-4B35-46F9-84B6-D45567238E85}" type="sibTrans" cxnId="{BCFBDD9A-C557-4992-958F-54DC9BFE50EA}">
      <dgm:prSet/>
      <dgm:spPr/>
      <dgm:t>
        <a:bodyPr/>
        <a:lstStyle/>
        <a:p>
          <a:endParaRPr lang="en-US" sz="1200">
            <a:latin typeface="+mj-lt"/>
          </a:endParaRPr>
        </a:p>
      </dgm:t>
    </dgm:pt>
    <dgm:pt modelId="{864EB5FD-75C1-4D34-89B0-782528E4C033}">
      <dgm:prSet phldrT="[Text]" custT="1"/>
      <dgm:spPr/>
      <dgm:t>
        <a:bodyPr/>
        <a:lstStyle/>
        <a:p>
          <a:r>
            <a:rPr lang="en-US" sz="1100" smtClean="0">
              <a:latin typeface="+mn-lt"/>
            </a:rPr>
            <a:t>Groundwater Depth</a:t>
          </a:r>
          <a:endParaRPr lang="en-US" sz="1100" dirty="0">
            <a:latin typeface="+mn-lt"/>
          </a:endParaRPr>
        </a:p>
      </dgm:t>
    </dgm:pt>
    <dgm:pt modelId="{68D730A6-962F-4BE6-8185-B51C2D6C65BB}" type="parTrans" cxnId="{312B8188-2451-42D4-A607-C0841D7600BB}">
      <dgm:prSet custT="1"/>
      <dgm:spPr/>
      <dgm:t>
        <a:bodyPr/>
        <a:lstStyle/>
        <a:p>
          <a:endParaRPr lang="en-US" sz="1200">
            <a:latin typeface="+mj-lt"/>
          </a:endParaRPr>
        </a:p>
      </dgm:t>
    </dgm:pt>
    <dgm:pt modelId="{E3561BE8-8B81-4EB4-9C38-7B8F3112E909}" type="sibTrans" cxnId="{312B8188-2451-42D4-A607-C0841D7600BB}">
      <dgm:prSet/>
      <dgm:spPr/>
      <dgm:t>
        <a:bodyPr/>
        <a:lstStyle/>
        <a:p>
          <a:endParaRPr lang="en-US" sz="1200">
            <a:latin typeface="+mj-lt"/>
          </a:endParaRPr>
        </a:p>
      </dgm:t>
    </dgm:pt>
    <dgm:pt modelId="{3A265529-E8A4-4950-9045-BF6EB1F661C2}">
      <dgm:prSet phldrT="[Text]" custT="1"/>
      <dgm:spPr/>
      <dgm:t>
        <a:bodyPr/>
        <a:lstStyle/>
        <a:p>
          <a:r>
            <a:rPr lang="en-US" sz="1100" smtClean="0">
              <a:latin typeface="+mn-lt"/>
            </a:rPr>
            <a:t>Natural Resource Protection</a:t>
          </a:r>
          <a:endParaRPr lang="en-US" sz="1100" dirty="0">
            <a:latin typeface="+mn-lt"/>
          </a:endParaRPr>
        </a:p>
      </dgm:t>
    </dgm:pt>
    <dgm:pt modelId="{0CC3C8EC-E48E-420A-9867-BFE7652DF27E}" type="parTrans" cxnId="{6F444655-A2F9-4A65-850F-DC7E7CE0E1C6}">
      <dgm:prSet custT="1"/>
      <dgm:spPr/>
      <dgm:t>
        <a:bodyPr/>
        <a:lstStyle/>
        <a:p>
          <a:endParaRPr lang="en-US" sz="1200">
            <a:latin typeface="+mj-lt"/>
          </a:endParaRPr>
        </a:p>
      </dgm:t>
    </dgm:pt>
    <dgm:pt modelId="{99B13C2B-8550-4B1F-B0EE-77609C8975DA}" type="sibTrans" cxnId="{6F444655-A2F9-4A65-850F-DC7E7CE0E1C6}">
      <dgm:prSet/>
      <dgm:spPr/>
      <dgm:t>
        <a:bodyPr/>
        <a:lstStyle/>
        <a:p>
          <a:endParaRPr lang="en-US" sz="1200">
            <a:latin typeface="+mj-lt"/>
          </a:endParaRPr>
        </a:p>
      </dgm:t>
    </dgm:pt>
    <dgm:pt modelId="{7361C6B2-5566-460B-A151-148B048D4631}" type="pres">
      <dgm:prSet presAssocID="{DFA4FC26-D71C-4D5F-8BB9-608DBF532692}" presName="cycle" presStyleCnt="0">
        <dgm:presLayoutVars>
          <dgm:chMax val="1"/>
          <dgm:dir/>
          <dgm:animLvl val="ctr"/>
          <dgm:resizeHandles val="exact"/>
        </dgm:presLayoutVars>
      </dgm:prSet>
      <dgm:spPr/>
      <dgm:t>
        <a:bodyPr/>
        <a:lstStyle/>
        <a:p>
          <a:endParaRPr lang="en-US"/>
        </a:p>
      </dgm:t>
    </dgm:pt>
    <dgm:pt modelId="{1EF0BCFA-A7D4-455C-88EE-5656B33CC6E5}" type="pres">
      <dgm:prSet presAssocID="{6F1BB893-F340-404F-9513-9846C9C7DD5B}" presName="centerShape" presStyleLbl="node0" presStyleIdx="0" presStyleCnt="1" custScaleX="128551" custScaleY="128551"/>
      <dgm:spPr/>
      <dgm:t>
        <a:bodyPr/>
        <a:lstStyle/>
        <a:p>
          <a:endParaRPr lang="en-US"/>
        </a:p>
      </dgm:t>
    </dgm:pt>
    <dgm:pt modelId="{19D2712B-E35A-4CFC-A0D5-D9AAFF8A4CBC}" type="pres">
      <dgm:prSet presAssocID="{69F1B573-4E6B-4DB4-9C00-318C24C787ED}" presName="Name9" presStyleLbl="parChTrans1D2" presStyleIdx="0" presStyleCnt="7"/>
      <dgm:spPr/>
      <dgm:t>
        <a:bodyPr/>
        <a:lstStyle/>
        <a:p>
          <a:endParaRPr lang="en-US"/>
        </a:p>
      </dgm:t>
    </dgm:pt>
    <dgm:pt modelId="{CEEAF297-B85D-4EF4-BD30-A428D4776433}" type="pres">
      <dgm:prSet presAssocID="{69F1B573-4E6B-4DB4-9C00-318C24C787ED}" presName="connTx" presStyleLbl="parChTrans1D2" presStyleIdx="0" presStyleCnt="7"/>
      <dgm:spPr/>
      <dgm:t>
        <a:bodyPr/>
        <a:lstStyle/>
        <a:p>
          <a:endParaRPr lang="en-US"/>
        </a:p>
      </dgm:t>
    </dgm:pt>
    <dgm:pt modelId="{91FEA5A9-A76B-4FCA-A579-5E7FD13FA0A6}" type="pres">
      <dgm:prSet presAssocID="{AB8E33D7-3C50-4DAF-A788-F614A8701CB9}" presName="node" presStyleLbl="node1" presStyleIdx="0" presStyleCnt="7">
        <dgm:presLayoutVars>
          <dgm:bulletEnabled val="1"/>
        </dgm:presLayoutVars>
      </dgm:prSet>
      <dgm:spPr/>
      <dgm:t>
        <a:bodyPr/>
        <a:lstStyle/>
        <a:p>
          <a:endParaRPr lang="en-US"/>
        </a:p>
      </dgm:t>
    </dgm:pt>
    <dgm:pt modelId="{9B17B194-A5C5-4E7E-97AA-1BE97279AC1F}" type="pres">
      <dgm:prSet presAssocID="{3BEC59CE-B54C-4595-958C-B6AC19579F4D}" presName="Name9" presStyleLbl="parChTrans1D2" presStyleIdx="1" presStyleCnt="7"/>
      <dgm:spPr/>
      <dgm:t>
        <a:bodyPr/>
        <a:lstStyle/>
        <a:p>
          <a:endParaRPr lang="en-US"/>
        </a:p>
      </dgm:t>
    </dgm:pt>
    <dgm:pt modelId="{07881F35-D95F-428D-8B6E-68C171646386}" type="pres">
      <dgm:prSet presAssocID="{3BEC59CE-B54C-4595-958C-B6AC19579F4D}" presName="connTx" presStyleLbl="parChTrans1D2" presStyleIdx="1" presStyleCnt="7"/>
      <dgm:spPr/>
      <dgm:t>
        <a:bodyPr/>
        <a:lstStyle/>
        <a:p>
          <a:endParaRPr lang="en-US"/>
        </a:p>
      </dgm:t>
    </dgm:pt>
    <dgm:pt modelId="{F63A90E0-29A6-4FDB-8479-597F478E1A89}" type="pres">
      <dgm:prSet presAssocID="{41A2FBB7-EEB6-4E99-A99D-11BEE5FFF80A}" presName="node" presStyleLbl="node1" presStyleIdx="1" presStyleCnt="7">
        <dgm:presLayoutVars>
          <dgm:bulletEnabled val="1"/>
        </dgm:presLayoutVars>
      </dgm:prSet>
      <dgm:spPr/>
      <dgm:t>
        <a:bodyPr/>
        <a:lstStyle/>
        <a:p>
          <a:endParaRPr lang="en-US"/>
        </a:p>
      </dgm:t>
    </dgm:pt>
    <dgm:pt modelId="{A2D91145-CDD1-4502-972B-7E54D363B885}" type="pres">
      <dgm:prSet presAssocID="{3B0B1B9C-9243-4BC6-8AB5-A8AFA54C2DE1}" presName="Name9" presStyleLbl="parChTrans1D2" presStyleIdx="2" presStyleCnt="7"/>
      <dgm:spPr/>
      <dgm:t>
        <a:bodyPr/>
        <a:lstStyle/>
        <a:p>
          <a:endParaRPr lang="en-US"/>
        </a:p>
      </dgm:t>
    </dgm:pt>
    <dgm:pt modelId="{EAB35723-4CC0-43DC-B586-74651A56A10B}" type="pres">
      <dgm:prSet presAssocID="{3B0B1B9C-9243-4BC6-8AB5-A8AFA54C2DE1}" presName="connTx" presStyleLbl="parChTrans1D2" presStyleIdx="2" presStyleCnt="7"/>
      <dgm:spPr/>
      <dgm:t>
        <a:bodyPr/>
        <a:lstStyle/>
        <a:p>
          <a:endParaRPr lang="en-US"/>
        </a:p>
      </dgm:t>
    </dgm:pt>
    <dgm:pt modelId="{0BEA74BA-75B8-49E9-8343-78E1103277BF}" type="pres">
      <dgm:prSet presAssocID="{9C025E61-03A5-4843-84F2-376F2CB2E6FC}" presName="node" presStyleLbl="node1" presStyleIdx="2" presStyleCnt="7">
        <dgm:presLayoutVars>
          <dgm:bulletEnabled val="1"/>
        </dgm:presLayoutVars>
      </dgm:prSet>
      <dgm:spPr/>
      <dgm:t>
        <a:bodyPr/>
        <a:lstStyle/>
        <a:p>
          <a:endParaRPr lang="en-US"/>
        </a:p>
      </dgm:t>
    </dgm:pt>
    <dgm:pt modelId="{1BDD4937-4663-46E0-BA8C-5D9F1102FBA6}" type="pres">
      <dgm:prSet presAssocID="{D4DC786E-8A82-446A-9B3C-23E72311D81A}" presName="Name9" presStyleLbl="parChTrans1D2" presStyleIdx="3" presStyleCnt="7"/>
      <dgm:spPr/>
      <dgm:t>
        <a:bodyPr/>
        <a:lstStyle/>
        <a:p>
          <a:endParaRPr lang="en-US"/>
        </a:p>
      </dgm:t>
    </dgm:pt>
    <dgm:pt modelId="{8E90D483-7524-42AC-8F84-8225687E6F05}" type="pres">
      <dgm:prSet presAssocID="{D4DC786E-8A82-446A-9B3C-23E72311D81A}" presName="connTx" presStyleLbl="parChTrans1D2" presStyleIdx="3" presStyleCnt="7"/>
      <dgm:spPr/>
      <dgm:t>
        <a:bodyPr/>
        <a:lstStyle/>
        <a:p>
          <a:endParaRPr lang="en-US"/>
        </a:p>
      </dgm:t>
    </dgm:pt>
    <dgm:pt modelId="{1AA6FF75-7081-43C3-A86E-E0373A50C618}" type="pres">
      <dgm:prSet presAssocID="{FE8BD427-FAE2-4ED0-A941-C817E282F01E}" presName="node" presStyleLbl="node1" presStyleIdx="3" presStyleCnt="7">
        <dgm:presLayoutVars>
          <dgm:bulletEnabled val="1"/>
        </dgm:presLayoutVars>
      </dgm:prSet>
      <dgm:spPr/>
      <dgm:t>
        <a:bodyPr/>
        <a:lstStyle/>
        <a:p>
          <a:endParaRPr lang="en-US"/>
        </a:p>
      </dgm:t>
    </dgm:pt>
    <dgm:pt modelId="{0FDCB0D1-4420-46BF-BB9B-FEB225D4390A}" type="pres">
      <dgm:prSet presAssocID="{B52FA45D-EC0D-47D0-B1E6-D59610B7ED81}" presName="Name9" presStyleLbl="parChTrans1D2" presStyleIdx="4" presStyleCnt="7"/>
      <dgm:spPr/>
      <dgm:t>
        <a:bodyPr/>
        <a:lstStyle/>
        <a:p>
          <a:endParaRPr lang="en-US"/>
        </a:p>
      </dgm:t>
    </dgm:pt>
    <dgm:pt modelId="{B0B14219-682F-48A3-B49F-30EC36618906}" type="pres">
      <dgm:prSet presAssocID="{B52FA45D-EC0D-47D0-B1E6-D59610B7ED81}" presName="connTx" presStyleLbl="parChTrans1D2" presStyleIdx="4" presStyleCnt="7"/>
      <dgm:spPr/>
      <dgm:t>
        <a:bodyPr/>
        <a:lstStyle/>
        <a:p>
          <a:endParaRPr lang="en-US"/>
        </a:p>
      </dgm:t>
    </dgm:pt>
    <dgm:pt modelId="{92D4C226-BAEB-4455-9F76-7EE715161223}" type="pres">
      <dgm:prSet presAssocID="{B31A8FBF-9E3A-426B-A63D-EE342E15706B}" presName="node" presStyleLbl="node1" presStyleIdx="4" presStyleCnt="7">
        <dgm:presLayoutVars>
          <dgm:bulletEnabled val="1"/>
        </dgm:presLayoutVars>
      </dgm:prSet>
      <dgm:spPr/>
      <dgm:t>
        <a:bodyPr/>
        <a:lstStyle/>
        <a:p>
          <a:endParaRPr lang="en-US"/>
        </a:p>
      </dgm:t>
    </dgm:pt>
    <dgm:pt modelId="{D4C875C7-8CC6-40B8-8553-D04C0B3BF64F}" type="pres">
      <dgm:prSet presAssocID="{68D730A6-962F-4BE6-8185-B51C2D6C65BB}" presName="Name9" presStyleLbl="parChTrans1D2" presStyleIdx="5" presStyleCnt="7"/>
      <dgm:spPr/>
      <dgm:t>
        <a:bodyPr/>
        <a:lstStyle/>
        <a:p>
          <a:endParaRPr lang="en-US"/>
        </a:p>
      </dgm:t>
    </dgm:pt>
    <dgm:pt modelId="{DC90F182-B663-4FE6-A8D7-93863DAC797A}" type="pres">
      <dgm:prSet presAssocID="{68D730A6-962F-4BE6-8185-B51C2D6C65BB}" presName="connTx" presStyleLbl="parChTrans1D2" presStyleIdx="5" presStyleCnt="7"/>
      <dgm:spPr/>
      <dgm:t>
        <a:bodyPr/>
        <a:lstStyle/>
        <a:p>
          <a:endParaRPr lang="en-US"/>
        </a:p>
      </dgm:t>
    </dgm:pt>
    <dgm:pt modelId="{877F72D4-4EBB-40C1-951D-3BEA69D1D661}" type="pres">
      <dgm:prSet presAssocID="{864EB5FD-75C1-4D34-89B0-782528E4C033}" presName="node" presStyleLbl="node1" presStyleIdx="5" presStyleCnt="7">
        <dgm:presLayoutVars>
          <dgm:bulletEnabled val="1"/>
        </dgm:presLayoutVars>
      </dgm:prSet>
      <dgm:spPr/>
      <dgm:t>
        <a:bodyPr/>
        <a:lstStyle/>
        <a:p>
          <a:endParaRPr lang="en-US"/>
        </a:p>
      </dgm:t>
    </dgm:pt>
    <dgm:pt modelId="{DAFF78AF-7334-41F5-A4FB-02B50C3CECD8}" type="pres">
      <dgm:prSet presAssocID="{0CC3C8EC-E48E-420A-9867-BFE7652DF27E}" presName="Name9" presStyleLbl="parChTrans1D2" presStyleIdx="6" presStyleCnt="7"/>
      <dgm:spPr/>
      <dgm:t>
        <a:bodyPr/>
        <a:lstStyle/>
        <a:p>
          <a:endParaRPr lang="en-US"/>
        </a:p>
      </dgm:t>
    </dgm:pt>
    <dgm:pt modelId="{6B2B2D3E-5999-4387-BF02-93FDF2D2E46E}" type="pres">
      <dgm:prSet presAssocID="{0CC3C8EC-E48E-420A-9867-BFE7652DF27E}" presName="connTx" presStyleLbl="parChTrans1D2" presStyleIdx="6" presStyleCnt="7"/>
      <dgm:spPr/>
      <dgm:t>
        <a:bodyPr/>
        <a:lstStyle/>
        <a:p>
          <a:endParaRPr lang="en-US"/>
        </a:p>
      </dgm:t>
    </dgm:pt>
    <dgm:pt modelId="{25CDD4B8-53C4-47DA-8F29-D85515820D15}" type="pres">
      <dgm:prSet presAssocID="{3A265529-E8A4-4950-9045-BF6EB1F661C2}" presName="node" presStyleLbl="node1" presStyleIdx="6" presStyleCnt="7">
        <dgm:presLayoutVars>
          <dgm:bulletEnabled val="1"/>
        </dgm:presLayoutVars>
      </dgm:prSet>
      <dgm:spPr/>
      <dgm:t>
        <a:bodyPr/>
        <a:lstStyle/>
        <a:p>
          <a:endParaRPr lang="en-US"/>
        </a:p>
      </dgm:t>
    </dgm:pt>
  </dgm:ptLst>
  <dgm:cxnLst>
    <dgm:cxn modelId="{C926BC1A-1BFF-4E9F-9077-0676ACB74F97}" type="presOf" srcId="{3B0B1B9C-9243-4BC6-8AB5-A8AFA54C2DE1}" destId="{A2D91145-CDD1-4502-972B-7E54D363B885}" srcOrd="0" destOrd="0" presId="urn:microsoft.com/office/officeart/2005/8/layout/radial1"/>
    <dgm:cxn modelId="{177E8D27-7A37-4758-A0FA-2DAD628BF8FF}" srcId="{6F1BB893-F340-404F-9513-9846C9C7DD5B}" destId="{9C025E61-03A5-4843-84F2-376F2CB2E6FC}" srcOrd="2" destOrd="0" parTransId="{3B0B1B9C-9243-4BC6-8AB5-A8AFA54C2DE1}" sibTransId="{6958F9AC-9E99-4444-930A-782DA95C1151}"/>
    <dgm:cxn modelId="{6F444655-A2F9-4A65-850F-DC7E7CE0E1C6}" srcId="{6F1BB893-F340-404F-9513-9846C9C7DD5B}" destId="{3A265529-E8A4-4950-9045-BF6EB1F661C2}" srcOrd="6" destOrd="0" parTransId="{0CC3C8EC-E48E-420A-9867-BFE7652DF27E}" sibTransId="{99B13C2B-8550-4B1F-B0EE-77609C8975DA}"/>
    <dgm:cxn modelId="{413FB462-8D94-4C66-899F-73065C46A4F2}" type="presOf" srcId="{6F1BB893-F340-404F-9513-9846C9C7DD5B}" destId="{1EF0BCFA-A7D4-455C-88EE-5656B33CC6E5}" srcOrd="0" destOrd="0" presId="urn:microsoft.com/office/officeart/2005/8/layout/radial1"/>
    <dgm:cxn modelId="{BCFBDD9A-C557-4992-958F-54DC9BFE50EA}" srcId="{6F1BB893-F340-404F-9513-9846C9C7DD5B}" destId="{B31A8FBF-9E3A-426B-A63D-EE342E15706B}" srcOrd="4" destOrd="0" parTransId="{B52FA45D-EC0D-47D0-B1E6-D59610B7ED81}" sibTransId="{68D270A2-4B35-46F9-84B6-D45567238E85}"/>
    <dgm:cxn modelId="{B8543DAF-3C40-4A3A-934E-EBD0156C699B}" srcId="{6F1BB893-F340-404F-9513-9846C9C7DD5B}" destId="{41A2FBB7-EEB6-4E99-A99D-11BEE5FFF80A}" srcOrd="1" destOrd="0" parTransId="{3BEC59CE-B54C-4595-958C-B6AC19579F4D}" sibTransId="{59463990-3EE2-450D-8415-E76112C6B8DA}"/>
    <dgm:cxn modelId="{EDBDDE5C-D8EC-47CD-A825-FC1EFA95D9B8}" type="presOf" srcId="{DFA4FC26-D71C-4D5F-8BB9-608DBF532692}" destId="{7361C6B2-5566-460B-A151-148B048D4631}" srcOrd="0" destOrd="0" presId="urn:microsoft.com/office/officeart/2005/8/layout/radial1"/>
    <dgm:cxn modelId="{DB15BF43-213F-4767-BCC5-204E7692F06E}" type="presOf" srcId="{41A2FBB7-EEB6-4E99-A99D-11BEE5FFF80A}" destId="{F63A90E0-29A6-4FDB-8479-597F478E1A89}" srcOrd="0" destOrd="0" presId="urn:microsoft.com/office/officeart/2005/8/layout/radial1"/>
    <dgm:cxn modelId="{9414E2C8-C091-4656-9A88-8F1CFE2F2DF8}" type="presOf" srcId="{69F1B573-4E6B-4DB4-9C00-318C24C787ED}" destId="{CEEAF297-B85D-4EF4-BD30-A428D4776433}" srcOrd="1" destOrd="0" presId="urn:microsoft.com/office/officeart/2005/8/layout/radial1"/>
    <dgm:cxn modelId="{D7E55078-4876-4233-8F9F-725C224A5886}" type="presOf" srcId="{69F1B573-4E6B-4DB4-9C00-318C24C787ED}" destId="{19D2712B-E35A-4CFC-A0D5-D9AAFF8A4CBC}" srcOrd="0" destOrd="0" presId="urn:microsoft.com/office/officeart/2005/8/layout/radial1"/>
    <dgm:cxn modelId="{5FB86EFB-E394-49FB-9717-57547F6ACE7C}" type="presOf" srcId="{68D730A6-962F-4BE6-8185-B51C2D6C65BB}" destId="{D4C875C7-8CC6-40B8-8553-D04C0B3BF64F}" srcOrd="0" destOrd="0" presId="urn:microsoft.com/office/officeart/2005/8/layout/radial1"/>
    <dgm:cxn modelId="{41F05B54-E6D3-4C6E-A7B7-EADCDEF7386C}" type="presOf" srcId="{3BEC59CE-B54C-4595-958C-B6AC19579F4D}" destId="{07881F35-D95F-428D-8B6E-68C171646386}" srcOrd="1" destOrd="0" presId="urn:microsoft.com/office/officeart/2005/8/layout/radial1"/>
    <dgm:cxn modelId="{16154540-42D4-4F05-8AD0-8D48A4677D2C}" type="presOf" srcId="{B31A8FBF-9E3A-426B-A63D-EE342E15706B}" destId="{92D4C226-BAEB-4455-9F76-7EE715161223}" srcOrd="0" destOrd="0" presId="urn:microsoft.com/office/officeart/2005/8/layout/radial1"/>
    <dgm:cxn modelId="{4F0ED32D-49E6-47B2-BA7E-3747D5E2D493}" type="presOf" srcId="{0CC3C8EC-E48E-420A-9867-BFE7652DF27E}" destId="{6B2B2D3E-5999-4387-BF02-93FDF2D2E46E}" srcOrd="1" destOrd="0" presId="urn:microsoft.com/office/officeart/2005/8/layout/radial1"/>
    <dgm:cxn modelId="{85289C38-9C83-45D5-BEBB-AE851B86684A}" type="presOf" srcId="{B52FA45D-EC0D-47D0-B1E6-D59610B7ED81}" destId="{B0B14219-682F-48A3-B49F-30EC36618906}" srcOrd="1" destOrd="0" presId="urn:microsoft.com/office/officeart/2005/8/layout/radial1"/>
    <dgm:cxn modelId="{FF2165C3-0623-4171-87E4-B717419B935E}" type="presOf" srcId="{3BEC59CE-B54C-4595-958C-B6AC19579F4D}" destId="{9B17B194-A5C5-4E7E-97AA-1BE97279AC1F}" srcOrd="0" destOrd="0" presId="urn:microsoft.com/office/officeart/2005/8/layout/radial1"/>
    <dgm:cxn modelId="{BE913DA7-9D70-42C4-BFA5-5C5736DA1F64}" srcId="{6F1BB893-F340-404F-9513-9846C9C7DD5B}" destId="{AB8E33D7-3C50-4DAF-A788-F614A8701CB9}" srcOrd="0" destOrd="0" parTransId="{69F1B573-4E6B-4DB4-9C00-318C24C787ED}" sibTransId="{09E75588-84F3-4705-BF7D-D70172C74213}"/>
    <dgm:cxn modelId="{949FA4C0-92D7-4FCB-8731-92F174848730}" srcId="{DFA4FC26-D71C-4D5F-8BB9-608DBF532692}" destId="{6F1BB893-F340-404F-9513-9846C9C7DD5B}" srcOrd="0" destOrd="0" parTransId="{B7944FED-9699-4BAA-BC49-C75E5F9DE5BA}" sibTransId="{0F285E23-AC13-4853-BF35-3238819C73FB}"/>
    <dgm:cxn modelId="{7D873652-154C-4CEC-B806-A8D112B6A24D}" type="presOf" srcId="{0CC3C8EC-E48E-420A-9867-BFE7652DF27E}" destId="{DAFF78AF-7334-41F5-A4FB-02B50C3CECD8}" srcOrd="0" destOrd="0" presId="urn:microsoft.com/office/officeart/2005/8/layout/radial1"/>
    <dgm:cxn modelId="{7C5A81AF-D71E-4FAE-B9E0-A6DCB77163F7}" type="presOf" srcId="{D4DC786E-8A82-446A-9B3C-23E72311D81A}" destId="{1BDD4937-4663-46E0-BA8C-5D9F1102FBA6}" srcOrd="0" destOrd="0" presId="urn:microsoft.com/office/officeart/2005/8/layout/radial1"/>
    <dgm:cxn modelId="{88BF45C6-BAA8-4028-9454-561A89D4EEA8}" srcId="{6F1BB893-F340-404F-9513-9846C9C7DD5B}" destId="{FE8BD427-FAE2-4ED0-A941-C817E282F01E}" srcOrd="3" destOrd="0" parTransId="{D4DC786E-8A82-446A-9B3C-23E72311D81A}" sibTransId="{656482C3-7956-46FE-B114-E785281E5234}"/>
    <dgm:cxn modelId="{29122316-D8A8-495D-9C7E-0D38EF8FC45F}" type="presOf" srcId="{D4DC786E-8A82-446A-9B3C-23E72311D81A}" destId="{8E90D483-7524-42AC-8F84-8225687E6F05}" srcOrd="1" destOrd="0" presId="urn:microsoft.com/office/officeart/2005/8/layout/radial1"/>
    <dgm:cxn modelId="{0AC88E55-5C86-4039-AD85-E7863E5A84B4}" type="presOf" srcId="{9C025E61-03A5-4843-84F2-376F2CB2E6FC}" destId="{0BEA74BA-75B8-49E9-8343-78E1103277BF}" srcOrd="0" destOrd="0" presId="urn:microsoft.com/office/officeart/2005/8/layout/radial1"/>
    <dgm:cxn modelId="{AAD70773-7940-4D50-91F7-3650E5F7E466}" type="presOf" srcId="{AB8E33D7-3C50-4DAF-A788-F614A8701CB9}" destId="{91FEA5A9-A76B-4FCA-A579-5E7FD13FA0A6}" srcOrd="0" destOrd="0" presId="urn:microsoft.com/office/officeart/2005/8/layout/radial1"/>
    <dgm:cxn modelId="{E50581F2-CFA0-4804-A133-76398D874ACD}" type="presOf" srcId="{3B0B1B9C-9243-4BC6-8AB5-A8AFA54C2DE1}" destId="{EAB35723-4CC0-43DC-B586-74651A56A10B}" srcOrd="1" destOrd="0" presId="urn:microsoft.com/office/officeart/2005/8/layout/radial1"/>
    <dgm:cxn modelId="{A3D70145-A3E1-4155-98A3-265E3C5F46F9}" type="presOf" srcId="{FE8BD427-FAE2-4ED0-A941-C817E282F01E}" destId="{1AA6FF75-7081-43C3-A86E-E0373A50C618}" srcOrd="0" destOrd="0" presId="urn:microsoft.com/office/officeart/2005/8/layout/radial1"/>
    <dgm:cxn modelId="{1F6D42D0-7C9E-4EA7-9AF9-06F4028088DF}" type="presOf" srcId="{864EB5FD-75C1-4D34-89B0-782528E4C033}" destId="{877F72D4-4EBB-40C1-951D-3BEA69D1D661}" srcOrd="0" destOrd="0" presId="urn:microsoft.com/office/officeart/2005/8/layout/radial1"/>
    <dgm:cxn modelId="{EB90A1EC-F2DE-44B5-B96A-A9C45C8F07BA}" type="presOf" srcId="{B52FA45D-EC0D-47D0-B1E6-D59610B7ED81}" destId="{0FDCB0D1-4420-46BF-BB9B-FEB225D4390A}" srcOrd="0" destOrd="0" presId="urn:microsoft.com/office/officeart/2005/8/layout/radial1"/>
    <dgm:cxn modelId="{DEBEC28F-8691-4035-9C7C-87660B5ED01A}" type="presOf" srcId="{3A265529-E8A4-4950-9045-BF6EB1F661C2}" destId="{25CDD4B8-53C4-47DA-8F29-D85515820D15}" srcOrd="0" destOrd="0" presId="urn:microsoft.com/office/officeart/2005/8/layout/radial1"/>
    <dgm:cxn modelId="{312B8188-2451-42D4-A607-C0841D7600BB}" srcId="{6F1BB893-F340-404F-9513-9846C9C7DD5B}" destId="{864EB5FD-75C1-4D34-89B0-782528E4C033}" srcOrd="5" destOrd="0" parTransId="{68D730A6-962F-4BE6-8185-B51C2D6C65BB}" sibTransId="{E3561BE8-8B81-4EB4-9C38-7B8F3112E909}"/>
    <dgm:cxn modelId="{091B7456-6008-4911-99E0-B0C81A90806E}" type="presOf" srcId="{68D730A6-962F-4BE6-8185-B51C2D6C65BB}" destId="{DC90F182-B663-4FE6-A8D7-93863DAC797A}" srcOrd="1" destOrd="0" presId="urn:microsoft.com/office/officeart/2005/8/layout/radial1"/>
    <dgm:cxn modelId="{D6AE53F1-E2FA-4874-839C-71D3E93FF65E}" type="presParOf" srcId="{7361C6B2-5566-460B-A151-148B048D4631}" destId="{1EF0BCFA-A7D4-455C-88EE-5656B33CC6E5}" srcOrd="0" destOrd="0" presId="urn:microsoft.com/office/officeart/2005/8/layout/radial1"/>
    <dgm:cxn modelId="{1C0ABF9F-112B-43B3-B328-1410A7C908F4}" type="presParOf" srcId="{7361C6B2-5566-460B-A151-148B048D4631}" destId="{19D2712B-E35A-4CFC-A0D5-D9AAFF8A4CBC}" srcOrd="1" destOrd="0" presId="urn:microsoft.com/office/officeart/2005/8/layout/radial1"/>
    <dgm:cxn modelId="{4083E005-D600-4243-B9BC-C3C9C1A07C74}" type="presParOf" srcId="{19D2712B-E35A-4CFC-A0D5-D9AAFF8A4CBC}" destId="{CEEAF297-B85D-4EF4-BD30-A428D4776433}" srcOrd="0" destOrd="0" presId="urn:microsoft.com/office/officeart/2005/8/layout/radial1"/>
    <dgm:cxn modelId="{14E568EC-120A-4046-AFFB-ED5BE0E31450}" type="presParOf" srcId="{7361C6B2-5566-460B-A151-148B048D4631}" destId="{91FEA5A9-A76B-4FCA-A579-5E7FD13FA0A6}" srcOrd="2" destOrd="0" presId="urn:microsoft.com/office/officeart/2005/8/layout/radial1"/>
    <dgm:cxn modelId="{24A39248-3307-4266-B29E-91B276748AB7}" type="presParOf" srcId="{7361C6B2-5566-460B-A151-148B048D4631}" destId="{9B17B194-A5C5-4E7E-97AA-1BE97279AC1F}" srcOrd="3" destOrd="0" presId="urn:microsoft.com/office/officeart/2005/8/layout/radial1"/>
    <dgm:cxn modelId="{C1232F56-1926-48FE-A6DA-E9761023EB6A}" type="presParOf" srcId="{9B17B194-A5C5-4E7E-97AA-1BE97279AC1F}" destId="{07881F35-D95F-428D-8B6E-68C171646386}" srcOrd="0" destOrd="0" presId="urn:microsoft.com/office/officeart/2005/8/layout/radial1"/>
    <dgm:cxn modelId="{00A53E69-49F6-4D37-920F-19B88220AC5C}" type="presParOf" srcId="{7361C6B2-5566-460B-A151-148B048D4631}" destId="{F63A90E0-29A6-4FDB-8479-597F478E1A89}" srcOrd="4" destOrd="0" presId="urn:microsoft.com/office/officeart/2005/8/layout/radial1"/>
    <dgm:cxn modelId="{ACDFF3BC-65E8-4759-98EC-7A138175C74A}" type="presParOf" srcId="{7361C6B2-5566-460B-A151-148B048D4631}" destId="{A2D91145-CDD1-4502-972B-7E54D363B885}" srcOrd="5" destOrd="0" presId="urn:microsoft.com/office/officeart/2005/8/layout/radial1"/>
    <dgm:cxn modelId="{BAFD6EC4-5188-4804-8F4E-B7AA0268EDEE}" type="presParOf" srcId="{A2D91145-CDD1-4502-972B-7E54D363B885}" destId="{EAB35723-4CC0-43DC-B586-74651A56A10B}" srcOrd="0" destOrd="0" presId="urn:microsoft.com/office/officeart/2005/8/layout/radial1"/>
    <dgm:cxn modelId="{5573BF39-8CF3-4C68-B2DF-0D7EDAAFD666}" type="presParOf" srcId="{7361C6B2-5566-460B-A151-148B048D4631}" destId="{0BEA74BA-75B8-49E9-8343-78E1103277BF}" srcOrd="6" destOrd="0" presId="urn:microsoft.com/office/officeart/2005/8/layout/radial1"/>
    <dgm:cxn modelId="{C788ED07-B8A0-4BE8-9EAF-20B4A36776C7}" type="presParOf" srcId="{7361C6B2-5566-460B-A151-148B048D4631}" destId="{1BDD4937-4663-46E0-BA8C-5D9F1102FBA6}" srcOrd="7" destOrd="0" presId="urn:microsoft.com/office/officeart/2005/8/layout/radial1"/>
    <dgm:cxn modelId="{9478D935-5C92-44B9-904F-C4B246D8E4FD}" type="presParOf" srcId="{1BDD4937-4663-46E0-BA8C-5D9F1102FBA6}" destId="{8E90D483-7524-42AC-8F84-8225687E6F05}" srcOrd="0" destOrd="0" presId="urn:microsoft.com/office/officeart/2005/8/layout/radial1"/>
    <dgm:cxn modelId="{E88695C4-F9C9-4750-83CA-3D9155593E55}" type="presParOf" srcId="{7361C6B2-5566-460B-A151-148B048D4631}" destId="{1AA6FF75-7081-43C3-A86E-E0373A50C618}" srcOrd="8" destOrd="0" presId="urn:microsoft.com/office/officeart/2005/8/layout/radial1"/>
    <dgm:cxn modelId="{548F7DA7-9981-428F-8090-A6F994A86502}" type="presParOf" srcId="{7361C6B2-5566-460B-A151-148B048D4631}" destId="{0FDCB0D1-4420-46BF-BB9B-FEB225D4390A}" srcOrd="9" destOrd="0" presId="urn:microsoft.com/office/officeart/2005/8/layout/radial1"/>
    <dgm:cxn modelId="{275ADF0C-94BD-4EAD-B855-827F81D63DDB}" type="presParOf" srcId="{0FDCB0D1-4420-46BF-BB9B-FEB225D4390A}" destId="{B0B14219-682F-48A3-B49F-30EC36618906}" srcOrd="0" destOrd="0" presId="urn:microsoft.com/office/officeart/2005/8/layout/radial1"/>
    <dgm:cxn modelId="{30A6B59B-2BD4-4D41-80D8-B62CE240942E}" type="presParOf" srcId="{7361C6B2-5566-460B-A151-148B048D4631}" destId="{92D4C226-BAEB-4455-9F76-7EE715161223}" srcOrd="10" destOrd="0" presId="urn:microsoft.com/office/officeart/2005/8/layout/radial1"/>
    <dgm:cxn modelId="{923A0FE2-46F8-4FD2-965B-7852BC31F019}" type="presParOf" srcId="{7361C6B2-5566-460B-A151-148B048D4631}" destId="{D4C875C7-8CC6-40B8-8553-D04C0B3BF64F}" srcOrd="11" destOrd="0" presId="urn:microsoft.com/office/officeart/2005/8/layout/radial1"/>
    <dgm:cxn modelId="{B1069359-399A-4B04-AB2A-0C9C363397EB}" type="presParOf" srcId="{D4C875C7-8CC6-40B8-8553-D04C0B3BF64F}" destId="{DC90F182-B663-4FE6-A8D7-93863DAC797A}" srcOrd="0" destOrd="0" presId="urn:microsoft.com/office/officeart/2005/8/layout/radial1"/>
    <dgm:cxn modelId="{5C879B74-D093-4E75-B47D-FE8F701EAE0D}" type="presParOf" srcId="{7361C6B2-5566-460B-A151-148B048D4631}" destId="{877F72D4-4EBB-40C1-951D-3BEA69D1D661}" srcOrd="12" destOrd="0" presId="urn:microsoft.com/office/officeart/2005/8/layout/radial1"/>
    <dgm:cxn modelId="{967CEA87-AF96-4EB9-9CED-91047DB1BDD9}" type="presParOf" srcId="{7361C6B2-5566-460B-A151-148B048D4631}" destId="{DAFF78AF-7334-41F5-A4FB-02B50C3CECD8}" srcOrd="13" destOrd="0" presId="urn:microsoft.com/office/officeart/2005/8/layout/radial1"/>
    <dgm:cxn modelId="{C4E139EE-5DE9-4E00-961D-D75A67E4612E}" type="presParOf" srcId="{DAFF78AF-7334-41F5-A4FB-02B50C3CECD8}" destId="{6B2B2D3E-5999-4387-BF02-93FDF2D2E46E}" srcOrd="0" destOrd="0" presId="urn:microsoft.com/office/officeart/2005/8/layout/radial1"/>
    <dgm:cxn modelId="{1BAB1162-8820-4168-B656-9B6C588CFE32}" type="presParOf" srcId="{7361C6B2-5566-460B-A151-148B048D4631}" destId="{25CDD4B8-53C4-47DA-8F29-D85515820D15}"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FA4FC26-D71C-4D5F-8BB9-608DBF532692}" type="doc">
      <dgm:prSet loTypeId="urn:microsoft.com/office/officeart/2005/8/layout/radial1" loCatId="relationship" qsTypeId="urn:microsoft.com/office/officeart/2005/8/quickstyle/simple1" qsCatId="simple" csTypeId="urn:microsoft.com/office/officeart/2005/8/colors/accent2_2" csCatId="accent2" phldr="1"/>
      <dgm:spPr/>
      <dgm:t>
        <a:bodyPr/>
        <a:lstStyle/>
        <a:p>
          <a:endParaRPr lang="en-US"/>
        </a:p>
      </dgm:t>
    </dgm:pt>
    <dgm:pt modelId="{6F1BB893-F340-404F-9513-9846C9C7DD5B}">
      <dgm:prSet phldrT="[Text]" custT="1"/>
      <dgm:spPr/>
      <dgm:t>
        <a:bodyPr anchor="ctr"/>
        <a:lstStyle/>
        <a:p>
          <a:pPr>
            <a:lnSpc>
              <a:spcPct val="100000"/>
            </a:lnSpc>
            <a:spcAft>
              <a:spcPts val="0"/>
            </a:spcAft>
          </a:pPr>
          <a:r>
            <a:rPr lang="en-US" sz="1200" b="1" smtClean="0">
              <a:latin typeface="+mn-lt"/>
            </a:rPr>
            <a:t>Green Infrastructure Prioritization</a:t>
          </a:r>
          <a:endParaRPr lang="en-US" sz="1200" b="1" dirty="0">
            <a:latin typeface="+mn-lt"/>
          </a:endParaRPr>
        </a:p>
      </dgm:t>
    </dgm:pt>
    <dgm:pt modelId="{B7944FED-9699-4BAA-BC49-C75E5F9DE5BA}" type="parTrans" cxnId="{949FA4C0-92D7-4FCB-8731-92F174848730}">
      <dgm:prSet/>
      <dgm:spPr/>
      <dgm:t>
        <a:bodyPr/>
        <a:lstStyle/>
        <a:p>
          <a:endParaRPr lang="en-US" sz="1200">
            <a:latin typeface="+mj-lt"/>
          </a:endParaRPr>
        </a:p>
      </dgm:t>
    </dgm:pt>
    <dgm:pt modelId="{0F285E23-AC13-4853-BF35-3238819C73FB}" type="sibTrans" cxnId="{949FA4C0-92D7-4FCB-8731-92F174848730}">
      <dgm:prSet/>
      <dgm:spPr/>
      <dgm:t>
        <a:bodyPr/>
        <a:lstStyle/>
        <a:p>
          <a:endParaRPr lang="en-US" sz="1200">
            <a:latin typeface="+mj-lt"/>
          </a:endParaRPr>
        </a:p>
      </dgm:t>
    </dgm:pt>
    <dgm:pt modelId="{AB8E33D7-3C50-4DAF-A788-F614A8701CB9}">
      <dgm:prSet phldrT="[Text]" custT="1"/>
      <dgm:spPr/>
      <dgm:t>
        <a:bodyPr/>
        <a:lstStyle/>
        <a:p>
          <a:r>
            <a:rPr lang="en-US" sz="1100" dirty="0" smtClean="0">
              <a:latin typeface="+mn-lt"/>
            </a:rPr>
            <a:t>High Impervious Coverage</a:t>
          </a:r>
          <a:endParaRPr lang="en-US" sz="1100" dirty="0">
            <a:latin typeface="+mn-lt"/>
          </a:endParaRPr>
        </a:p>
      </dgm:t>
    </dgm:pt>
    <dgm:pt modelId="{69F1B573-4E6B-4DB4-9C00-318C24C787ED}" type="parTrans" cxnId="{BE913DA7-9D70-42C4-BFA5-5C5736DA1F64}">
      <dgm:prSet custT="1"/>
      <dgm:spPr/>
      <dgm:t>
        <a:bodyPr/>
        <a:lstStyle/>
        <a:p>
          <a:endParaRPr lang="en-US" sz="1200">
            <a:latin typeface="+mj-lt"/>
          </a:endParaRPr>
        </a:p>
      </dgm:t>
    </dgm:pt>
    <dgm:pt modelId="{09E75588-84F3-4705-BF7D-D70172C74213}" type="sibTrans" cxnId="{BE913DA7-9D70-42C4-BFA5-5C5736DA1F64}">
      <dgm:prSet/>
      <dgm:spPr/>
      <dgm:t>
        <a:bodyPr/>
        <a:lstStyle/>
        <a:p>
          <a:endParaRPr lang="en-US" sz="1200">
            <a:latin typeface="+mj-lt"/>
          </a:endParaRPr>
        </a:p>
      </dgm:t>
    </dgm:pt>
    <dgm:pt modelId="{41A2FBB7-EEB6-4E99-A99D-11BEE5FFF80A}">
      <dgm:prSet phldrT="[Text]" custT="1"/>
      <dgm:spPr/>
      <dgm:t>
        <a:bodyPr/>
        <a:lstStyle/>
        <a:p>
          <a:r>
            <a:rPr lang="en-US" sz="1100" dirty="0" smtClean="0">
              <a:latin typeface="+mn-lt"/>
            </a:rPr>
            <a:t>Public or Vacant Land</a:t>
          </a:r>
          <a:endParaRPr lang="en-US" sz="1100" dirty="0">
            <a:latin typeface="+mn-lt"/>
          </a:endParaRPr>
        </a:p>
      </dgm:t>
    </dgm:pt>
    <dgm:pt modelId="{3BEC59CE-B54C-4595-958C-B6AC19579F4D}" type="parTrans" cxnId="{B8543DAF-3C40-4A3A-934E-EBD0156C699B}">
      <dgm:prSet custT="1"/>
      <dgm:spPr/>
      <dgm:t>
        <a:bodyPr/>
        <a:lstStyle/>
        <a:p>
          <a:endParaRPr lang="en-US" sz="1200">
            <a:latin typeface="+mj-lt"/>
          </a:endParaRPr>
        </a:p>
      </dgm:t>
    </dgm:pt>
    <dgm:pt modelId="{59463990-3EE2-450D-8415-E76112C6B8DA}" type="sibTrans" cxnId="{B8543DAF-3C40-4A3A-934E-EBD0156C699B}">
      <dgm:prSet/>
      <dgm:spPr/>
      <dgm:t>
        <a:bodyPr/>
        <a:lstStyle/>
        <a:p>
          <a:endParaRPr lang="en-US" sz="1200">
            <a:latin typeface="+mj-lt"/>
          </a:endParaRPr>
        </a:p>
      </dgm:t>
    </dgm:pt>
    <dgm:pt modelId="{9C025E61-03A5-4843-84F2-376F2CB2E6FC}">
      <dgm:prSet phldrT="[Text]" custT="1"/>
      <dgm:spPr/>
      <dgm:t>
        <a:bodyPr/>
        <a:lstStyle/>
        <a:p>
          <a:r>
            <a:rPr lang="en-US" sz="1100" dirty="0" smtClean="0">
              <a:latin typeface="+mn-lt"/>
            </a:rPr>
            <a:t>Existing Drainage Capacity Issues</a:t>
          </a:r>
          <a:endParaRPr lang="en-US" sz="1100" dirty="0">
            <a:latin typeface="+mn-lt"/>
          </a:endParaRPr>
        </a:p>
      </dgm:t>
    </dgm:pt>
    <dgm:pt modelId="{3B0B1B9C-9243-4BC6-8AB5-A8AFA54C2DE1}" type="parTrans" cxnId="{177E8D27-7A37-4758-A0FA-2DAD628BF8FF}">
      <dgm:prSet custT="1"/>
      <dgm:spPr/>
      <dgm:t>
        <a:bodyPr/>
        <a:lstStyle/>
        <a:p>
          <a:endParaRPr lang="en-US" sz="1200">
            <a:latin typeface="+mj-lt"/>
          </a:endParaRPr>
        </a:p>
      </dgm:t>
    </dgm:pt>
    <dgm:pt modelId="{6958F9AC-9E99-4444-930A-782DA95C1151}" type="sibTrans" cxnId="{177E8D27-7A37-4758-A0FA-2DAD628BF8FF}">
      <dgm:prSet/>
      <dgm:spPr/>
      <dgm:t>
        <a:bodyPr/>
        <a:lstStyle/>
        <a:p>
          <a:endParaRPr lang="en-US" sz="1200">
            <a:latin typeface="+mj-lt"/>
          </a:endParaRPr>
        </a:p>
      </dgm:t>
    </dgm:pt>
    <dgm:pt modelId="{FE8BD427-FAE2-4ED0-A941-C817E282F01E}">
      <dgm:prSet phldrT="[Text]" custT="1"/>
      <dgm:spPr/>
      <dgm:t>
        <a:bodyPr/>
        <a:lstStyle/>
        <a:p>
          <a:r>
            <a:rPr lang="en-US" sz="1100" dirty="0" smtClean="0">
              <a:latin typeface="+mn-lt"/>
            </a:rPr>
            <a:t>Watershed Pollutants</a:t>
          </a:r>
          <a:endParaRPr lang="en-US" sz="1100" dirty="0">
            <a:latin typeface="+mn-lt"/>
          </a:endParaRPr>
        </a:p>
      </dgm:t>
    </dgm:pt>
    <dgm:pt modelId="{D4DC786E-8A82-446A-9B3C-23E72311D81A}" type="parTrans" cxnId="{88BF45C6-BAA8-4028-9454-561A89D4EEA8}">
      <dgm:prSet custT="1"/>
      <dgm:spPr/>
      <dgm:t>
        <a:bodyPr/>
        <a:lstStyle/>
        <a:p>
          <a:endParaRPr lang="en-US" sz="1200">
            <a:latin typeface="+mj-lt"/>
          </a:endParaRPr>
        </a:p>
      </dgm:t>
    </dgm:pt>
    <dgm:pt modelId="{656482C3-7956-46FE-B114-E785281E5234}" type="sibTrans" cxnId="{88BF45C6-BAA8-4028-9454-561A89D4EEA8}">
      <dgm:prSet/>
      <dgm:spPr/>
      <dgm:t>
        <a:bodyPr/>
        <a:lstStyle/>
        <a:p>
          <a:endParaRPr lang="en-US" sz="1200">
            <a:latin typeface="+mj-lt"/>
          </a:endParaRPr>
        </a:p>
      </dgm:t>
    </dgm:pt>
    <dgm:pt modelId="{3A265529-E8A4-4950-9045-BF6EB1F661C2}">
      <dgm:prSet phldrT="[Text]" custT="1"/>
      <dgm:spPr/>
      <dgm:t>
        <a:bodyPr/>
        <a:lstStyle/>
        <a:p>
          <a:r>
            <a:rPr lang="en-US" sz="1100" dirty="0" smtClean="0">
              <a:latin typeface="+mn-lt"/>
            </a:rPr>
            <a:t>Historic Wetland Loss</a:t>
          </a:r>
          <a:endParaRPr lang="en-US" sz="1100" dirty="0">
            <a:latin typeface="+mn-lt"/>
          </a:endParaRPr>
        </a:p>
      </dgm:t>
    </dgm:pt>
    <dgm:pt modelId="{0CC3C8EC-E48E-420A-9867-BFE7652DF27E}" type="parTrans" cxnId="{6F444655-A2F9-4A65-850F-DC7E7CE0E1C6}">
      <dgm:prSet custT="1"/>
      <dgm:spPr/>
      <dgm:t>
        <a:bodyPr/>
        <a:lstStyle/>
        <a:p>
          <a:endParaRPr lang="en-US" sz="1200">
            <a:latin typeface="+mj-lt"/>
          </a:endParaRPr>
        </a:p>
      </dgm:t>
    </dgm:pt>
    <dgm:pt modelId="{99B13C2B-8550-4B1F-B0EE-77609C8975DA}" type="sibTrans" cxnId="{6F444655-A2F9-4A65-850F-DC7E7CE0E1C6}">
      <dgm:prSet/>
      <dgm:spPr/>
      <dgm:t>
        <a:bodyPr/>
        <a:lstStyle/>
        <a:p>
          <a:endParaRPr lang="en-US" sz="1200">
            <a:latin typeface="+mj-lt"/>
          </a:endParaRPr>
        </a:p>
      </dgm:t>
    </dgm:pt>
    <dgm:pt modelId="{715F28D1-EC0A-41B5-BB97-190282B4AC6F}">
      <dgm:prSet phldrT="[Text]" custT="1"/>
      <dgm:spPr/>
      <dgm:t>
        <a:bodyPr/>
        <a:lstStyle/>
        <a:p>
          <a:r>
            <a:rPr lang="en-US" sz="1100" dirty="0" smtClean="0">
              <a:latin typeface="+mn-lt"/>
            </a:rPr>
            <a:t>Locally Identified High Impact Areas</a:t>
          </a:r>
          <a:endParaRPr lang="en-US" sz="1100" dirty="0">
            <a:latin typeface="+mn-lt"/>
          </a:endParaRPr>
        </a:p>
      </dgm:t>
    </dgm:pt>
    <dgm:pt modelId="{1CC4542C-3ABD-4684-8EE4-7F32DAE9B93B}" type="parTrans" cxnId="{BD4FA768-86FA-41FF-8CC1-119D95092EB6}">
      <dgm:prSet/>
      <dgm:spPr/>
      <dgm:t>
        <a:bodyPr/>
        <a:lstStyle/>
        <a:p>
          <a:endParaRPr lang="en-US"/>
        </a:p>
      </dgm:t>
    </dgm:pt>
    <dgm:pt modelId="{752C562A-B93B-4799-B3B5-4E25EDF287A0}" type="sibTrans" cxnId="{BD4FA768-86FA-41FF-8CC1-119D95092EB6}">
      <dgm:prSet/>
      <dgm:spPr/>
      <dgm:t>
        <a:bodyPr/>
        <a:lstStyle/>
        <a:p>
          <a:endParaRPr lang="en-US"/>
        </a:p>
      </dgm:t>
    </dgm:pt>
    <dgm:pt modelId="{3CB6FE2E-03C7-4420-BB8A-958499059F97}">
      <dgm:prSet phldrT="[Text]" custT="1"/>
      <dgm:spPr/>
      <dgm:t>
        <a:bodyPr/>
        <a:lstStyle/>
        <a:p>
          <a:r>
            <a:rPr lang="en-US" sz="1100" dirty="0" smtClean="0">
              <a:latin typeface="+mn-lt"/>
            </a:rPr>
            <a:t>NYS Risk Map</a:t>
          </a:r>
          <a:endParaRPr lang="en-US" sz="1100" dirty="0">
            <a:latin typeface="+mn-lt"/>
          </a:endParaRPr>
        </a:p>
      </dgm:t>
    </dgm:pt>
    <dgm:pt modelId="{50A04338-7437-4702-BFF9-1F57318CEA54}" type="parTrans" cxnId="{50993B57-F621-42A8-85BF-0BF5CE860E0E}">
      <dgm:prSet/>
      <dgm:spPr/>
      <dgm:t>
        <a:bodyPr/>
        <a:lstStyle/>
        <a:p>
          <a:endParaRPr lang="en-US"/>
        </a:p>
      </dgm:t>
    </dgm:pt>
    <dgm:pt modelId="{6D44AEF3-8C4F-4A18-BCC1-A9C4D20544D5}" type="sibTrans" cxnId="{50993B57-F621-42A8-85BF-0BF5CE860E0E}">
      <dgm:prSet/>
      <dgm:spPr/>
      <dgm:t>
        <a:bodyPr/>
        <a:lstStyle/>
        <a:p>
          <a:endParaRPr lang="en-US"/>
        </a:p>
      </dgm:t>
    </dgm:pt>
    <dgm:pt modelId="{7361C6B2-5566-460B-A151-148B048D4631}" type="pres">
      <dgm:prSet presAssocID="{DFA4FC26-D71C-4D5F-8BB9-608DBF532692}" presName="cycle" presStyleCnt="0">
        <dgm:presLayoutVars>
          <dgm:chMax val="1"/>
          <dgm:dir/>
          <dgm:animLvl val="ctr"/>
          <dgm:resizeHandles val="exact"/>
        </dgm:presLayoutVars>
      </dgm:prSet>
      <dgm:spPr/>
      <dgm:t>
        <a:bodyPr/>
        <a:lstStyle/>
        <a:p>
          <a:endParaRPr lang="en-US"/>
        </a:p>
      </dgm:t>
    </dgm:pt>
    <dgm:pt modelId="{1EF0BCFA-A7D4-455C-88EE-5656B33CC6E5}" type="pres">
      <dgm:prSet presAssocID="{6F1BB893-F340-404F-9513-9846C9C7DD5B}" presName="centerShape" presStyleLbl="node0" presStyleIdx="0" presStyleCnt="1" custScaleX="128551" custScaleY="128551"/>
      <dgm:spPr/>
      <dgm:t>
        <a:bodyPr/>
        <a:lstStyle/>
        <a:p>
          <a:endParaRPr lang="en-US"/>
        </a:p>
      </dgm:t>
    </dgm:pt>
    <dgm:pt modelId="{19D2712B-E35A-4CFC-A0D5-D9AAFF8A4CBC}" type="pres">
      <dgm:prSet presAssocID="{69F1B573-4E6B-4DB4-9C00-318C24C787ED}" presName="Name9" presStyleLbl="parChTrans1D2" presStyleIdx="0" presStyleCnt="7"/>
      <dgm:spPr/>
      <dgm:t>
        <a:bodyPr/>
        <a:lstStyle/>
        <a:p>
          <a:endParaRPr lang="en-US"/>
        </a:p>
      </dgm:t>
    </dgm:pt>
    <dgm:pt modelId="{CEEAF297-B85D-4EF4-BD30-A428D4776433}" type="pres">
      <dgm:prSet presAssocID="{69F1B573-4E6B-4DB4-9C00-318C24C787ED}" presName="connTx" presStyleLbl="parChTrans1D2" presStyleIdx="0" presStyleCnt="7"/>
      <dgm:spPr/>
      <dgm:t>
        <a:bodyPr/>
        <a:lstStyle/>
        <a:p>
          <a:endParaRPr lang="en-US"/>
        </a:p>
      </dgm:t>
    </dgm:pt>
    <dgm:pt modelId="{91FEA5A9-A76B-4FCA-A579-5E7FD13FA0A6}" type="pres">
      <dgm:prSet presAssocID="{AB8E33D7-3C50-4DAF-A788-F614A8701CB9}" presName="node" presStyleLbl="node1" presStyleIdx="0" presStyleCnt="7">
        <dgm:presLayoutVars>
          <dgm:bulletEnabled val="1"/>
        </dgm:presLayoutVars>
      </dgm:prSet>
      <dgm:spPr/>
      <dgm:t>
        <a:bodyPr/>
        <a:lstStyle/>
        <a:p>
          <a:endParaRPr lang="en-US"/>
        </a:p>
      </dgm:t>
    </dgm:pt>
    <dgm:pt modelId="{9B17B194-A5C5-4E7E-97AA-1BE97279AC1F}" type="pres">
      <dgm:prSet presAssocID="{3BEC59CE-B54C-4595-958C-B6AC19579F4D}" presName="Name9" presStyleLbl="parChTrans1D2" presStyleIdx="1" presStyleCnt="7"/>
      <dgm:spPr/>
      <dgm:t>
        <a:bodyPr/>
        <a:lstStyle/>
        <a:p>
          <a:endParaRPr lang="en-US"/>
        </a:p>
      </dgm:t>
    </dgm:pt>
    <dgm:pt modelId="{07881F35-D95F-428D-8B6E-68C171646386}" type="pres">
      <dgm:prSet presAssocID="{3BEC59CE-B54C-4595-958C-B6AC19579F4D}" presName="connTx" presStyleLbl="parChTrans1D2" presStyleIdx="1" presStyleCnt="7"/>
      <dgm:spPr/>
      <dgm:t>
        <a:bodyPr/>
        <a:lstStyle/>
        <a:p>
          <a:endParaRPr lang="en-US"/>
        </a:p>
      </dgm:t>
    </dgm:pt>
    <dgm:pt modelId="{F63A90E0-29A6-4FDB-8479-597F478E1A89}" type="pres">
      <dgm:prSet presAssocID="{41A2FBB7-EEB6-4E99-A99D-11BEE5FFF80A}" presName="node" presStyleLbl="node1" presStyleIdx="1" presStyleCnt="7">
        <dgm:presLayoutVars>
          <dgm:bulletEnabled val="1"/>
        </dgm:presLayoutVars>
      </dgm:prSet>
      <dgm:spPr/>
      <dgm:t>
        <a:bodyPr/>
        <a:lstStyle/>
        <a:p>
          <a:endParaRPr lang="en-US"/>
        </a:p>
      </dgm:t>
    </dgm:pt>
    <dgm:pt modelId="{A2D91145-CDD1-4502-972B-7E54D363B885}" type="pres">
      <dgm:prSet presAssocID="{3B0B1B9C-9243-4BC6-8AB5-A8AFA54C2DE1}" presName="Name9" presStyleLbl="parChTrans1D2" presStyleIdx="2" presStyleCnt="7"/>
      <dgm:spPr/>
      <dgm:t>
        <a:bodyPr/>
        <a:lstStyle/>
        <a:p>
          <a:endParaRPr lang="en-US"/>
        </a:p>
      </dgm:t>
    </dgm:pt>
    <dgm:pt modelId="{EAB35723-4CC0-43DC-B586-74651A56A10B}" type="pres">
      <dgm:prSet presAssocID="{3B0B1B9C-9243-4BC6-8AB5-A8AFA54C2DE1}" presName="connTx" presStyleLbl="parChTrans1D2" presStyleIdx="2" presStyleCnt="7"/>
      <dgm:spPr/>
      <dgm:t>
        <a:bodyPr/>
        <a:lstStyle/>
        <a:p>
          <a:endParaRPr lang="en-US"/>
        </a:p>
      </dgm:t>
    </dgm:pt>
    <dgm:pt modelId="{0BEA74BA-75B8-49E9-8343-78E1103277BF}" type="pres">
      <dgm:prSet presAssocID="{9C025E61-03A5-4843-84F2-376F2CB2E6FC}" presName="node" presStyleLbl="node1" presStyleIdx="2" presStyleCnt="7">
        <dgm:presLayoutVars>
          <dgm:bulletEnabled val="1"/>
        </dgm:presLayoutVars>
      </dgm:prSet>
      <dgm:spPr/>
      <dgm:t>
        <a:bodyPr/>
        <a:lstStyle/>
        <a:p>
          <a:endParaRPr lang="en-US"/>
        </a:p>
      </dgm:t>
    </dgm:pt>
    <dgm:pt modelId="{1BDD4937-4663-46E0-BA8C-5D9F1102FBA6}" type="pres">
      <dgm:prSet presAssocID="{D4DC786E-8A82-446A-9B3C-23E72311D81A}" presName="Name9" presStyleLbl="parChTrans1D2" presStyleIdx="3" presStyleCnt="7"/>
      <dgm:spPr/>
      <dgm:t>
        <a:bodyPr/>
        <a:lstStyle/>
        <a:p>
          <a:endParaRPr lang="en-US"/>
        </a:p>
      </dgm:t>
    </dgm:pt>
    <dgm:pt modelId="{8E90D483-7524-42AC-8F84-8225687E6F05}" type="pres">
      <dgm:prSet presAssocID="{D4DC786E-8A82-446A-9B3C-23E72311D81A}" presName="connTx" presStyleLbl="parChTrans1D2" presStyleIdx="3" presStyleCnt="7"/>
      <dgm:spPr/>
      <dgm:t>
        <a:bodyPr/>
        <a:lstStyle/>
        <a:p>
          <a:endParaRPr lang="en-US"/>
        </a:p>
      </dgm:t>
    </dgm:pt>
    <dgm:pt modelId="{1AA6FF75-7081-43C3-A86E-E0373A50C618}" type="pres">
      <dgm:prSet presAssocID="{FE8BD427-FAE2-4ED0-A941-C817E282F01E}" presName="node" presStyleLbl="node1" presStyleIdx="3" presStyleCnt="7">
        <dgm:presLayoutVars>
          <dgm:bulletEnabled val="1"/>
        </dgm:presLayoutVars>
      </dgm:prSet>
      <dgm:spPr/>
      <dgm:t>
        <a:bodyPr/>
        <a:lstStyle/>
        <a:p>
          <a:endParaRPr lang="en-US"/>
        </a:p>
      </dgm:t>
    </dgm:pt>
    <dgm:pt modelId="{B34E1260-CF16-46BC-9295-D6B33EED6323}" type="pres">
      <dgm:prSet presAssocID="{50A04338-7437-4702-BFF9-1F57318CEA54}" presName="Name9" presStyleLbl="parChTrans1D2" presStyleIdx="4" presStyleCnt="7"/>
      <dgm:spPr/>
      <dgm:t>
        <a:bodyPr/>
        <a:lstStyle/>
        <a:p>
          <a:endParaRPr lang="en-US"/>
        </a:p>
      </dgm:t>
    </dgm:pt>
    <dgm:pt modelId="{72C17D47-3B96-4B82-8D95-D49BCC7934F4}" type="pres">
      <dgm:prSet presAssocID="{50A04338-7437-4702-BFF9-1F57318CEA54}" presName="connTx" presStyleLbl="parChTrans1D2" presStyleIdx="4" presStyleCnt="7"/>
      <dgm:spPr/>
      <dgm:t>
        <a:bodyPr/>
        <a:lstStyle/>
        <a:p>
          <a:endParaRPr lang="en-US"/>
        </a:p>
      </dgm:t>
    </dgm:pt>
    <dgm:pt modelId="{1598EDFE-BDDE-407D-9309-715E6670C83D}" type="pres">
      <dgm:prSet presAssocID="{3CB6FE2E-03C7-4420-BB8A-958499059F97}" presName="node" presStyleLbl="node1" presStyleIdx="4" presStyleCnt="7">
        <dgm:presLayoutVars>
          <dgm:bulletEnabled val="1"/>
        </dgm:presLayoutVars>
      </dgm:prSet>
      <dgm:spPr/>
      <dgm:t>
        <a:bodyPr/>
        <a:lstStyle/>
        <a:p>
          <a:endParaRPr lang="en-US"/>
        </a:p>
      </dgm:t>
    </dgm:pt>
    <dgm:pt modelId="{2A5907CE-C4F4-442F-AD40-8B63C32A39E5}" type="pres">
      <dgm:prSet presAssocID="{1CC4542C-3ABD-4684-8EE4-7F32DAE9B93B}" presName="Name9" presStyleLbl="parChTrans1D2" presStyleIdx="5" presStyleCnt="7"/>
      <dgm:spPr/>
      <dgm:t>
        <a:bodyPr/>
        <a:lstStyle/>
        <a:p>
          <a:endParaRPr lang="en-US"/>
        </a:p>
      </dgm:t>
    </dgm:pt>
    <dgm:pt modelId="{95DD2F7E-440A-4B1F-9588-8537E8AE3092}" type="pres">
      <dgm:prSet presAssocID="{1CC4542C-3ABD-4684-8EE4-7F32DAE9B93B}" presName="connTx" presStyleLbl="parChTrans1D2" presStyleIdx="5" presStyleCnt="7"/>
      <dgm:spPr/>
      <dgm:t>
        <a:bodyPr/>
        <a:lstStyle/>
        <a:p>
          <a:endParaRPr lang="en-US"/>
        </a:p>
      </dgm:t>
    </dgm:pt>
    <dgm:pt modelId="{A9F30C1B-E7A7-423C-B940-71967E7D2C4C}" type="pres">
      <dgm:prSet presAssocID="{715F28D1-EC0A-41B5-BB97-190282B4AC6F}" presName="node" presStyleLbl="node1" presStyleIdx="5" presStyleCnt="7">
        <dgm:presLayoutVars>
          <dgm:bulletEnabled val="1"/>
        </dgm:presLayoutVars>
      </dgm:prSet>
      <dgm:spPr/>
      <dgm:t>
        <a:bodyPr/>
        <a:lstStyle/>
        <a:p>
          <a:endParaRPr lang="en-US"/>
        </a:p>
      </dgm:t>
    </dgm:pt>
    <dgm:pt modelId="{DAFF78AF-7334-41F5-A4FB-02B50C3CECD8}" type="pres">
      <dgm:prSet presAssocID="{0CC3C8EC-E48E-420A-9867-BFE7652DF27E}" presName="Name9" presStyleLbl="parChTrans1D2" presStyleIdx="6" presStyleCnt="7"/>
      <dgm:spPr/>
      <dgm:t>
        <a:bodyPr/>
        <a:lstStyle/>
        <a:p>
          <a:endParaRPr lang="en-US"/>
        </a:p>
      </dgm:t>
    </dgm:pt>
    <dgm:pt modelId="{6B2B2D3E-5999-4387-BF02-93FDF2D2E46E}" type="pres">
      <dgm:prSet presAssocID="{0CC3C8EC-E48E-420A-9867-BFE7652DF27E}" presName="connTx" presStyleLbl="parChTrans1D2" presStyleIdx="6" presStyleCnt="7"/>
      <dgm:spPr/>
      <dgm:t>
        <a:bodyPr/>
        <a:lstStyle/>
        <a:p>
          <a:endParaRPr lang="en-US"/>
        </a:p>
      </dgm:t>
    </dgm:pt>
    <dgm:pt modelId="{25CDD4B8-53C4-47DA-8F29-D85515820D15}" type="pres">
      <dgm:prSet presAssocID="{3A265529-E8A4-4950-9045-BF6EB1F661C2}" presName="node" presStyleLbl="node1" presStyleIdx="6" presStyleCnt="7">
        <dgm:presLayoutVars>
          <dgm:bulletEnabled val="1"/>
        </dgm:presLayoutVars>
      </dgm:prSet>
      <dgm:spPr/>
      <dgm:t>
        <a:bodyPr/>
        <a:lstStyle/>
        <a:p>
          <a:endParaRPr lang="en-US"/>
        </a:p>
      </dgm:t>
    </dgm:pt>
  </dgm:ptLst>
  <dgm:cxnLst>
    <dgm:cxn modelId="{49A713C7-3893-4C4B-891B-EB5DE0B59DD8}" type="presOf" srcId="{0CC3C8EC-E48E-420A-9867-BFE7652DF27E}" destId="{DAFF78AF-7334-41F5-A4FB-02B50C3CECD8}" srcOrd="0" destOrd="0" presId="urn:microsoft.com/office/officeart/2005/8/layout/radial1"/>
    <dgm:cxn modelId="{BAFBD82D-345F-4646-967D-3C606ED57966}" type="presOf" srcId="{3A265529-E8A4-4950-9045-BF6EB1F661C2}" destId="{25CDD4B8-53C4-47DA-8F29-D85515820D15}" srcOrd="0" destOrd="0" presId="urn:microsoft.com/office/officeart/2005/8/layout/radial1"/>
    <dgm:cxn modelId="{4175813C-401E-455F-9867-B2E3B3D4663D}" type="presOf" srcId="{AB8E33D7-3C50-4DAF-A788-F614A8701CB9}" destId="{91FEA5A9-A76B-4FCA-A579-5E7FD13FA0A6}" srcOrd="0" destOrd="0" presId="urn:microsoft.com/office/officeart/2005/8/layout/radial1"/>
    <dgm:cxn modelId="{177E8D27-7A37-4758-A0FA-2DAD628BF8FF}" srcId="{6F1BB893-F340-404F-9513-9846C9C7DD5B}" destId="{9C025E61-03A5-4843-84F2-376F2CB2E6FC}" srcOrd="2" destOrd="0" parTransId="{3B0B1B9C-9243-4BC6-8AB5-A8AFA54C2DE1}" sibTransId="{6958F9AC-9E99-4444-930A-782DA95C1151}"/>
    <dgm:cxn modelId="{B6EE8D8A-1E45-4D9F-8DDB-DC88AEFAEFE5}" type="presOf" srcId="{9C025E61-03A5-4843-84F2-376F2CB2E6FC}" destId="{0BEA74BA-75B8-49E9-8343-78E1103277BF}" srcOrd="0" destOrd="0" presId="urn:microsoft.com/office/officeart/2005/8/layout/radial1"/>
    <dgm:cxn modelId="{99A4705E-76C2-4051-8FE1-67FC2ED784DA}" type="presOf" srcId="{41A2FBB7-EEB6-4E99-A99D-11BEE5FFF80A}" destId="{F63A90E0-29A6-4FDB-8479-597F478E1A89}" srcOrd="0" destOrd="0" presId="urn:microsoft.com/office/officeart/2005/8/layout/radial1"/>
    <dgm:cxn modelId="{BA41FCC5-9307-42BE-B87A-7615078A3A99}" type="presOf" srcId="{3BEC59CE-B54C-4595-958C-B6AC19579F4D}" destId="{07881F35-D95F-428D-8B6E-68C171646386}" srcOrd="1" destOrd="0" presId="urn:microsoft.com/office/officeart/2005/8/layout/radial1"/>
    <dgm:cxn modelId="{E2D96E31-2A4D-482E-A521-FD8964760AB0}" type="presOf" srcId="{3CB6FE2E-03C7-4420-BB8A-958499059F97}" destId="{1598EDFE-BDDE-407D-9309-715E6670C83D}" srcOrd="0" destOrd="0" presId="urn:microsoft.com/office/officeart/2005/8/layout/radial1"/>
    <dgm:cxn modelId="{6F444655-A2F9-4A65-850F-DC7E7CE0E1C6}" srcId="{6F1BB893-F340-404F-9513-9846C9C7DD5B}" destId="{3A265529-E8A4-4950-9045-BF6EB1F661C2}" srcOrd="6" destOrd="0" parTransId="{0CC3C8EC-E48E-420A-9867-BFE7652DF27E}" sibTransId="{99B13C2B-8550-4B1F-B0EE-77609C8975DA}"/>
    <dgm:cxn modelId="{ADCFF2FD-940A-4E11-BA58-DE8C4D79B616}" type="presOf" srcId="{3BEC59CE-B54C-4595-958C-B6AC19579F4D}" destId="{9B17B194-A5C5-4E7E-97AA-1BE97279AC1F}" srcOrd="0" destOrd="0" presId="urn:microsoft.com/office/officeart/2005/8/layout/radial1"/>
    <dgm:cxn modelId="{B8543DAF-3C40-4A3A-934E-EBD0156C699B}" srcId="{6F1BB893-F340-404F-9513-9846C9C7DD5B}" destId="{41A2FBB7-EEB6-4E99-A99D-11BEE5FFF80A}" srcOrd="1" destOrd="0" parTransId="{3BEC59CE-B54C-4595-958C-B6AC19579F4D}" sibTransId="{59463990-3EE2-450D-8415-E76112C6B8DA}"/>
    <dgm:cxn modelId="{504D31D7-288C-434B-9CAF-E0B14682DE63}" type="presOf" srcId="{69F1B573-4E6B-4DB4-9C00-318C24C787ED}" destId="{19D2712B-E35A-4CFC-A0D5-D9AAFF8A4CBC}" srcOrd="0" destOrd="0" presId="urn:microsoft.com/office/officeart/2005/8/layout/radial1"/>
    <dgm:cxn modelId="{BD4FA768-86FA-41FF-8CC1-119D95092EB6}" srcId="{6F1BB893-F340-404F-9513-9846C9C7DD5B}" destId="{715F28D1-EC0A-41B5-BB97-190282B4AC6F}" srcOrd="5" destOrd="0" parTransId="{1CC4542C-3ABD-4684-8EE4-7F32DAE9B93B}" sibTransId="{752C562A-B93B-4799-B3B5-4E25EDF287A0}"/>
    <dgm:cxn modelId="{4CD500A7-A3A8-4CED-9E11-4FB9DB52725D}" type="presOf" srcId="{50A04338-7437-4702-BFF9-1F57318CEA54}" destId="{B34E1260-CF16-46BC-9295-D6B33EED6323}" srcOrd="0" destOrd="0" presId="urn:microsoft.com/office/officeart/2005/8/layout/radial1"/>
    <dgm:cxn modelId="{FA4CBB7C-4463-4EB0-AB92-D8B66C42CB9D}" type="presOf" srcId="{D4DC786E-8A82-446A-9B3C-23E72311D81A}" destId="{8E90D483-7524-42AC-8F84-8225687E6F05}" srcOrd="1" destOrd="0" presId="urn:microsoft.com/office/officeart/2005/8/layout/radial1"/>
    <dgm:cxn modelId="{A6430C3A-4FA3-4DC6-9D34-DB06B9312958}" type="presOf" srcId="{3B0B1B9C-9243-4BC6-8AB5-A8AFA54C2DE1}" destId="{EAB35723-4CC0-43DC-B586-74651A56A10B}" srcOrd="1" destOrd="0" presId="urn:microsoft.com/office/officeart/2005/8/layout/radial1"/>
    <dgm:cxn modelId="{9D84F516-DB93-448C-ACF4-51D3D34D662B}" type="presOf" srcId="{1CC4542C-3ABD-4684-8EE4-7F32DAE9B93B}" destId="{95DD2F7E-440A-4B1F-9588-8537E8AE3092}" srcOrd="1" destOrd="0" presId="urn:microsoft.com/office/officeart/2005/8/layout/radial1"/>
    <dgm:cxn modelId="{5BFEE919-9AD8-47F4-A6B2-80DDC8EFDCB6}" type="presOf" srcId="{0CC3C8EC-E48E-420A-9867-BFE7652DF27E}" destId="{6B2B2D3E-5999-4387-BF02-93FDF2D2E46E}" srcOrd="1" destOrd="0" presId="urn:microsoft.com/office/officeart/2005/8/layout/radial1"/>
    <dgm:cxn modelId="{EC94A21C-62D4-458B-9D9E-73DB593F9AF7}" type="presOf" srcId="{6F1BB893-F340-404F-9513-9846C9C7DD5B}" destId="{1EF0BCFA-A7D4-455C-88EE-5656B33CC6E5}" srcOrd="0" destOrd="0" presId="urn:microsoft.com/office/officeart/2005/8/layout/radial1"/>
    <dgm:cxn modelId="{606420FD-8D88-4E80-95F8-3F3DA0007733}" type="presOf" srcId="{3B0B1B9C-9243-4BC6-8AB5-A8AFA54C2DE1}" destId="{A2D91145-CDD1-4502-972B-7E54D363B885}" srcOrd="0" destOrd="0" presId="urn:microsoft.com/office/officeart/2005/8/layout/radial1"/>
    <dgm:cxn modelId="{BE913DA7-9D70-42C4-BFA5-5C5736DA1F64}" srcId="{6F1BB893-F340-404F-9513-9846C9C7DD5B}" destId="{AB8E33D7-3C50-4DAF-A788-F614A8701CB9}" srcOrd="0" destOrd="0" parTransId="{69F1B573-4E6B-4DB4-9C00-318C24C787ED}" sibTransId="{09E75588-84F3-4705-BF7D-D70172C74213}"/>
    <dgm:cxn modelId="{949FA4C0-92D7-4FCB-8731-92F174848730}" srcId="{DFA4FC26-D71C-4D5F-8BB9-608DBF532692}" destId="{6F1BB893-F340-404F-9513-9846C9C7DD5B}" srcOrd="0" destOrd="0" parTransId="{B7944FED-9699-4BAA-BC49-C75E5F9DE5BA}" sibTransId="{0F285E23-AC13-4853-BF35-3238819C73FB}"/>
    <dgm:cxn modelId="{3C041E1C-576B-44E5-9A2D-F582F7983FCB}" type="presOf" srcId="{DFA4FC26-D71C-4D5F-8BB9-608DBF532692}" destId="{7361C6B2-5566-460B-A151-148B048D4631}" srcOrd="0" destOrd="0" presId="urn:microsoft.com/office/officeart/2005/8/layout/radial1"/>
    <dgm:cxn modelId="{88BF45C6-BAA8-4028-9454-561A89D4EEA8}" srcId="{6F1BB893-F340-404F-9513-9846C9C7DD5B}" destId="{FE8BD427-FAE2-4ED0-A941-C817E282F01E}" srcOrd="3" destOrd="0" parTransId="{D4DC786E-8A82-446A-9B3C-23E72311D81A}" sibTransId="{656482C3-7956-46FE-B114-E785281E5234}"/>
    <dgm:cxn modelId="{62A0AD9A-C668-4DDF-979A-E40A91750128}" type="presOf" srcId="{69F1B573-4E6B-4DB4-9C00-318C24C787ED}" destId="{CEEAF297-B85D-4EF4-BD30-A428D4776433}" srcOrd="1" destOrd="0" presId="urn:microsoft.com/office/officeart/2005/8/layout/radial1"/>
    <dgm:cxn modelId="{92A9B45F-0542-4BA3-A6B0-FA492CA3DABF}" type="presOf" srcId="{715F28D1-EC0A-41B5-BB97-190282B4AC6F}" destId="{A9F30C1B-E7A7-423C-B940-71967E7D2C4C}" srcOrd="0" destOrd="0" presId="urn:microsoft.com/office/officeart/2005/8/layout/radial1"/>
    <dgm:cxn modelId="{D9BA58EE-141D-4EAD-8A2C-4485B87E17FC}" type="presOf" srcId="{D4DC786E-8A82-446A-9B3C-23E72311D81A}" destId="{1BDD4937-4663-46E0-BA8C-5D9F1102FBA6}" srcOrd="0" destOrd="0" presId="urn:microsoft.com/office/officeart/2005/8/layout/radial1"/>
    <dgm:cxn modelId="{50993B57-F621-42A8-85BF-0BF5CE860E0E}" srcId="{6F1BB893-F340-404F-9513-9846C9C7DD5B}" destId="{3CB6FE2E-03C7-4420-BB8A-958499059F97}" srcOrd="4" destOrd="0" parTransId="{50A04338-7437-4702-BFF9-1F57318CEA54}" sibTransId="{6D44AEF3-8C4F-4A18-BCC1-A9C4D20544D5}"/>
    <dgm:cxn modelId="{5E81115A-7B1A-4AC2-B1E2-F0801EA1ECE3}" type="presOf" srcId="{1CC4542C-3ABD-4684-8EE4-7F32DAE9B93B}" destId="{2A5907CE-C4F4-442F-AD40-8B63C32A39E5}" srcOrd="0" destOrd="0" presId="urn:microsoft.com/office/officeart/2005/8/layout/radial1"/>
    <dgm:cxn modelId="{4D73C65C-74C9-4A28-8261-7B44A16E9750}" type="presOf" srcId="{50A04338-7437-4702-BFF9-1F57318CEA54}" destId="{72C17D47-3B96-4B82-8D95-D49BCC7934F4}" srcOrd="1" destOrd="0" presId="urn:microsoft.com/office/officeart/2005/8/layout/radial1"/>
    <dgm:cxn modelId="{49A1F3A9-0DFC-401D-BD02-51B2EDD199F2}" type="presOf" srcId="{FE8BD427-FAE2-4ED0-A941-C817E282F01E}" destId="{1AA6FF75-7081-43C3-A86E-E0373A50C618}" srcOrd="0" destOrd="0" presId="urn:microsoft.com/office/officeart/2005/8/layout/radial1"/>
    <dgm:cxn modelId="{843FA66F-6EA0-4A09-8C3B-5BF1A9C99EB0}" type="presParOf" srcId="{7361C6B2-5566-460B-A151-148B048D4631}" destId="{1EF0BCFA-A7D4-455C-88EE-5656B33CC6E5}" srcOrd="0" destOrd="0" presId="urn:microsoft.com/office/officeart/2005/8/layout/radial1"/>
    <dgm:cxn modelId="{1320971D-571A-421B-9084-C8AC912233F1}" type="presParOf" srcId="{7361C6B2-5566-460B-A151-148B048D4631}" destId="{19D2712B-E35A-4CFC-A0D5-D9AAFF8A4CBC}" srcOrd="1" destOrd="0" presId="urn:microsoft.com/office/officeart/2005/8/layout/radial1"/>
    <dgm:cxn modelId="{ABCC3883-48BB-4D3E-967F-95B2D6014E6F}" type="presParOf" srcId="{19D2712B-E35A-4CFC-A0D5-D9AAFF8A4CBC}" destId="{CEEAF297-B85D-4EF4-BD30-A428D4776433}" srcOrd="0" destOrd="0" presId="urn:microsoft.com/office/officeart/2005/8/layout/radial1"/>
    <dgm:cxn modelId="{D56646DF-DF6D-4550-BD76-A4C5F171C05C}" type="presParOf" srcId="{7361C6B2-5566-460B-A151-148B048D4631}" destId="{91FEA5A9-A76B-4FCA-A579-5E7FD13FA0A6}" srcOrd="2" destOrd="0" presId="urn:microsoft.com/office/officeart/2005/8/layout/radial1"/>
    <dgm:cxn modelId="{C9342B80-2DD2-401F-9DC7-4104A2E1ECEE}" type="presParOf" srcId="{7361C6B2-5566-460B-A151-148B048D4631}" destId="{9B17B194-A5C5-4E7E-97AA-1BE97279AC1F}" srcOrd="3" destOrd="0" presId="urn:microsoft.com/office/officeart/2005/8/layout/radial1"/>
    <dgm:cxn modelId="{B8C82FAF-AD1B-425B-ACC9-94B5F288E9DC}" type="presParOf" srcId="{9B17B194-A5C5-4E7E-97AA-1BE97279AC1F}" destId="{07881F35-D95F-428D-8B6E-68C171646386}" srcOrd="0" destOrd="0" presId="urn:microsoft.com/office/officeart/2005/8/layout/radial1"/>
    <dgm:cxn modelId="{96F6E0FF-6020-4BCD-873A-CBF1CEA9A5E1}" type="presParOf" srcId="{7361C6B2-5566-460B-A151-148B048D4631}" destId="{F63A90E0-29A6-4FDB-8479-597F478E1A89}" srcOrd="4" destOrd="0" presId="urn:microsoft.com/office/officeart/2005/8/layout/radial1"/>
    <dgm:cxn modelId="{CAD9EFD1-B7FD-4DC8-824E-DFEEFDC71C17}" type="presParOf" srcId="{7361C6B2-5566-460B-A151-148B048D4631}" destId="{A2D91145-CDD1-4502-972B-7E54D363B885}" srcOrd="5" destOrd="0" presId="urn:microsoft.com/office/officeart/2005/8/layout/radial1"/>
    <dgm:cxn modelId="{5378D465-A10B-42B5-B4F3-72BEAE34AAC2}" type="presParOf" srcId="{A2D91145-CDD1-4502-972B-7E54D363B885}" destId="{EAB35723-4CC0-43DC-B586-74651A56A10B}" srcOrd="0" destOrd="0" presId="urn:microsoft.com/office/officeart/2005/8/layout/radial1"/>
    <dgm:cxn modelId="{3D352945-F3E4-42AE-90F2-33927B39AE75}" type="presParOf" srcId="{7361C6B2-5566-460B-A151-148B048D4631}" destId="{0BEA74BA-75B8-49E9-8343-78E1103277BF}" srcOrd="6" destOrd="0" presId="urn:microsoft.com/office/officeart/2005/8/layout/radial1"/>
    <dgm:cxn modelId="{6494D47A-017A-41B2-BCD5-6C19E7E26DF1}" type="presParOf" srcId="{7361C6B2-5566-460B-A151-148B048D4631}" destId="{1BDD4937-4663-46E0-BA8C-5D9F1102FBA6}" srcOrd="7" destOrd="0" presId="urn:microsoft.com/office/officeart/2005/8/layout/radial1"/>
    <dgm:cxn modelId="{BE322CD4-6CD8-42B4-995E-AB365EE259B0}" type="presParOf" srcId="{1BDD4937-4663-46E0-BA8C-5D9F1102FBA6}" destId="{8E90D483-7524-42AC-8F84-8225687E6F05}" srcOrd="0" destOrd="0" presId="urn:microsoft.com/office/officeart/2005/8/layout/radial1"/>
    <dgm:cxn modelId="{3E70C34B-6A50-410C-91B7-9969EF8373BE}" type="presParOf" srcId="{7361C6B2-5566-460B-A151-148B048D4631}" destId="{1AA6FF75-7081-43C3-A86E-E0373A50C618}" srcOrd="8" destOrd="0" presId="urn:microsoft.com/office/officeart/2005/8/layout/radial1"/>
    <dgm:cxn modelId="{1CD15961-8C93-4E0B-9A7C-D47747D699DA}" type="presParOf" srcId="{7361C6B2-5566-460B-A151-148B048D4631}" destId="{B34E1260-CF16-46BC-9295-D6B33EED6323}" srcOrd="9" destOrd="0" presId="urn:microsoft.com/office/officeart/2005/8/layout/radial1"/>
    <dgm:cxn modelId="{F49198EB-0760-4877-ADAA-02D95D8C1F3E}" type="presParOf" srcId="{B34E1260-CF16-46BC-9295-D6B33EED6323}" destId="{72C17D47-3B96-4B82-8D95-D49BCC7934F4}" srcOrd="0" destOrd="0" presId="urn:microsoft.com/office/officeart/2005/8/layout/radial1"/>
    <dgm:cxn modelId="{E3FE1736-E810-41C6-B62E-E4A1C85F4172}" type="presParOf" srcId="{7361C6B2-5566-460B-A151-148B048D4631}" destId="{1598EDFE-BDDE-407D-9309-715E6670C83D}" srcOrd="10" destOrd="0" presId="urn:microsoft.com/office/officeart/2005/8/layout/radial1"/>
    <dgm:cxn modelId="{852D74F4-9AEA-4891-9067-5E6A5431372F}" type="presParOf" srcId="{7361C6B2-5566-460B-A151-148B048D4631}" destId="{2A5907CE-C4F4-442F-AD40-8B63C32A39E5}" srcOrd="11" destOrd="0" presId="urn:microsoft.com/office/officeart/2005/8/layout/radial1"/>
    <dgm:cxn modelId="{B2BAACCD-E9F4-4DE6-B6E8-82D3F652CFBB}" type="presParOf" srcId="{2A5907CE-C4F4-442F-AD40-8B63C32A39E5}" destId="{95DD2F7E-440A-4B1F-9588-8537E8AE3092}" srcOrd="0" destOrd="0" presId="urn:microsoft.com/office/officeart/2005/8/layout/radial1"/>
    <dgm:cxn modelId="{65E58DB0-50B1-4F2B-B86C-021C2889F067}" type="presParOf" srcId="{7361C6B2-5566-460B-A151-148B048D4631}" destId="{A9F30C1B-E7A7-423C-B940-71967E7D2C4C}" srcOrd="12" destOrd="0" presId="urn:microsoft.com/office/officeart/2005/8/layout/radial1"/>
    <dgm:cxn modelId="{D018C5F0-9301-44D5-AF09-F58D91538E8F}" type="presParOf" srcId="{7361C6B2-5566-460B-A151-148B048D4631}" destId="{DAFF78AF-7334-41F5-A4FB-02B50C3CECD8}" srcOrd="13" destOrd="0" presId="urn:microsoft.com/office/officeart/2005/8/layout/radial1"/>
    <dgm:cxn modelId="{57D858FF-CAD4-4C46-A27A-375D6E52E69A}" type="presParOf" srcId="{DAFF78AF-7334-41F5-A4FB-02B50C3CECD8}" destId="{6B2B2D3E-5999-4387-BF02-93FDF2D2E46E}" srcOrd="0" destOrd="0" presId="urn:microsoft.com/office/officeart/2005/8/layout/radial1"/>
    <dgm:cxn modelId="{C0C5C5C5-3322-4F34-83EB-8BA50C1A41A8}" type="presParOf" srcId="{7361C6B2-5566-460B-A151-148B048D4631}" destId="{25CDD4B8-53C4-47DA-8F29-D85515820D15}" srcOrd="14" destOrd="0" presId="urn:microsoft.com/office/officeart/2005/8/layout/radial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RandomtoResultProcess">
  <dgm:title val=""/>
  <dgm:desc val=""/>
  <dgm:catLst>
    <dgm:cat type="process" pri="1275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41" srcId="1" destId="11" srcOrd="0" destOrd="0"/>
        <dgm:cxn modelId="5" srcId="0" destId="2" srcOrd="0" destOrd="0"/>
        <dgm:cxn modelId="51" srcId="2" destId="21" srcOrd="0"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clrData>
  <dgm:layoutNode name="Name0">
    <dgm:varLst>
      <dgm:dir/>
      <dgm:animOne val="branch"/>
      <dgm:animLvl val="lvl"/>
    </dgm:varLst>
    <dgm:choose name="Name1">
      <dgm:if name="Name2" func="var" arg="dir" op="equ" val="norm">
        <dgm:alg type="lin">
          <dgm:param type="fallback" val="2D"/>
          <dgm:param type="nodeVertAlign" val="t"/>
        </dgm:alg>
      </dgm:if>
      <dgm:else name="Name3">
        <dgm:alg type="lin">
          <dgm:param type="fallback" val="2D"/>
          <dgm:param type="nodeVertAlign" val="t"/>
          <dgm:param type="linDir" val="fromR"/>
        </dgm:alg>
      </dgm:else>
    </dgm:choose>
    <dgm:shape xmlns:r="http://schemas.openxmlformats.org/officeDocument/2006/relationships" r:blip="">
      <dgm:adjLst/>
    </dgm:shape>
    <dgm:constrLst>
      <dgm:constr type="userH" refType="h" fact="2"/>
      <dgm:constr type="w" for="ch" forName="chaos" refType="userH" fact="0.681"/>
      <dgm:constr type="h" for="ch" forName="chaos" refType="userH"/>
      <dgm:constr type="w" for="ch" forName="middle" refType="userH" fact="0.6"/>
      <dgm:constr type="h" for="ch" forName="middle" refType="userH"/>
      <dgm:constr type="w" for="ch" forName="last" refType="userH" fact="0.6"/>
      <dgm:constr type="h" for="ch" forName="last" refType="userH"/>
      <dgm:constr type="w" for="ch" forName="chevronComposite1" refType="userH" fact="0.22"/>
      <dgm:constr type="h" for="ch" forName="chevronComposite1" refType="userH" fact="0.52"/>
      <dgm:constr type="w" for="ch" forName="chevronComposite2" refType="userH" fact="0.22"/>
      <dgm:constr type="h" for="ch" forName="chevronComposite2" refType="userH" fact="0.52"/>
      <dgm:constr type="w" for="ch" forName="overlap" refType="userH" fact="-0.04"/>
      <dgm:constr type="h" for="ch" forName="overlap" refType="userH" fact="0.06"/>
      <dgm:constr type="primFontSz" for="des" forName="parTx1" op="equ" val="65"/>
      <dgm:constr type="primFontSz" for="des" forName="parTxMid" refType="primFontSz" refFor="des" refForName="parTx1" op="equ"/>
      <dgm:constr type="primFontSz" for="des" forName="circleTx" refType="primFontSz" refFor="des" refForName="parTx1" op="equ"/>
      <dgm:constr type="primFontSz" for="des" forName="desTx1" op="equ" val="65"/>
      <dgm:constr type="primFontSz" for="des" forName="desTxMid" refType="primFontSz" refFor="des" refForName="desTx1" op="equ"/>
      <dgm:constr type="primFontSz" for="des" forName="desTxN" refType="primFontSz" refFor="des" refForName="desTx1" op="equ"/>
    </dgm:constrLst>
    <dgm:forEach name="Name4" axis="ch" ptType="node">
      <dgm:choose name="Name5">
        <dgm:if name="Name6" axis="self" ptType="node" func="pos" op="equ" val="1">
          <dgm:layoutNode name="chaos">
            <dgm:alg type="composite"/>
            <dgm:shape xmlns:r="http://schemas.openxmlformats.org/officeDocument/2006/relationships" r:blip="">
              <dgm:adjLst/>
            </dgm:shape>
            <dgm:presOf/>
            <dgm:constrLst>
              <dgm:constr type="ctrX" for="ch" forName="parTx1" refType="w" fact="0.5"/>
              <dgm:constr type="t" for="ch" forName="parTx1" refType="w" fact="0.32"/>
              <dgm:constr type="w" for="ch" forName="parTx1" refType="w" fact="0.88"/>
              <dgm:constr type="h" for="ch" forName="parTx1" refType="w" fact="0.29"/>
              <dgm:constr type="ctrX" for="ch" forName="desTx1" refType="w" fact="0.5"/>
              <dgm:constr type="b" for="ch" forName="desTx1" refType="h"/>
              <dgm:constr type="w" for="ch" forName="desTx1" refType="w" fact="0.88"/>
              <dgm:constr type="h" for="ch" forName="desTx1" refType="h" fact="0.37"/>
              <dgm:constr type="l" for="ch" forName="c1" refType="w" fact="0.05"/>
              <dgm:constr type="t" for="ch" forName="c1" refType="w" fact="0.23"/>
              <dgm:constr type="w" for="ch" forName="c1" refType="w" fact="0.07"/>
              <dgm:constr type="h" for="ch" forName="c1" refType="w" refFor="ch" refForName="c1"/>
              <dgm:constr type="l" for="ch" forName="c2" refType="w" fact="0.1"/>
              <dgm:constr type="t" for="ch" forName="c2" refType="w" fact="0.13"/>
              <dgm:constr type="w" for="ch" forName="c2" refType="w" fact="0.07"/>
              <dgm:constr type="h" for="ch" forName="c2" refType="w" refFor="ch" refForName="c2"/>
              <dgm:constr type="l" for="ch" forName="c3" refType="w" fact="0.22"/>
              <dgm:constr type="t" for="ch" forName="c3" refType="w" fact="0.15"/>
              <dgm:constr type="w" for="ch" forName="c3" refType="w" fact="0.11"/>
              <dgm:constr type="h" for="ch" forName="c3" refType="w" refFor="ch" refForName="c3"/>
              <dgm:constr type="l" for="ch" forName="c4" refType="w" fact="0.32"/>
              <dgm:constr type="t" for="ch" forName="c4" refType="w" fact="0.04"/>
              <dgm:constr type="w" for="ch" forName="c4" refType="w" fact="0.07"/>
              <dgm:constr type="h" for="ch" forName="c4" refType="w" refFor="ch" refForName="c4"/>
              <dgm:constr type="l" for="ch" forName="c5" refType="w" fact="0.45"/>
              <dgm:constr type="t" for="ch" forName="c5" refType="w" fact="0"/>
              <dgm:constr type="w" for="ch" forName="c5" refType="w" fact="0.07"/>
              <dgm:constr type="h" for="ch" forName="c5" refType="w" refFor="ch" refForName="c5"/>
              <dgm:constr type="l" for="ch" forName="c6" refType="w" fact="0.61"/>
              <dgm:constr type="t" for="ch" forName="c6" refType="w" fact="0.07"/>
              <dgm:constr type="w" for="ch" forName="c6" refType="w" fact="0.07"/>
              <dgm:constr type="h" for="ch" forName="c6" refType="w" refFor="ch" refForName="c6"/>
              <dgm:constr type="l" for="ch" forName="c7" refType="w" fact="0.71"/>
              <dgm:constr type="t" for="ch" forName="c7" refType="w" fact="0.12"/>
              <dgm:constr type="w" for="ch" forName="c7" refType="w" fact="0.11"/>
              <dgm:constr type="h" for="ch" forName="c7" refType="w" refFor="ch" refForName="c7"/>
              <dgm:constr type="l" for="ch" forName="c8" refType="w" fact="0.85"/>
              <dgm:constr type="t" for="ch" forName="c8" refType="w" fact="0.23"/>
              <dgm:constr type="w" for="ch" forName="c8" refType="w" fact="0.07"/>
              <dgm:constr type="h" for="ch" forName="c8" refType="w" refFor="ch" refForName="c8"/>
              <dgm:constr type="l" for="ch" forName="c9" refType="w" fact="0.91"/>
              <dgm:constr type="t" for="ch" forName="c9" refType="w" fact="0.34"/>
              <dgm:constr type="w" for="ch" forName="c9" refType="w" fact="0.07"/>
              <dgm:constr type="h" for="ch" forName="c9" refType="w" refFor="ch" refForName="c9"/>
              <dgm:constr type="l" for="ch" forName="c10" refType="w" fact="0.39"/>
              <dgm:constr type="t" for="ch" forName="c10" refType="w" fact="0.13"/>
              <dgm:constr type="w" for="ch" forName="c10" refType="w" fact="0.18"/>
              <dgm:constr type="h" for="ch" forName="c10" refType="w" refFor="ch" refForName="c10"/>
              <dgm:constr type="l" for="ch" forName="c11" refType="w" fact="0"/>
              <dgm:constr type="t" for="ch" forName="c11" refType="w" fact="0.51"/>
              <dgm:constr type="w" for="ch" forName="c11" refType="w" fact="0.07"/>
              <dgm:constr type="h" for="ch" forName="c11" refType="w" refFor="ch" refForName="c11"/>
              <dgm:constr type="l" for="ch" forName="c12" refType="w" fact="0.06"/>
              <dgm:constr type="t" for="ch" forName="c12" refType="w" fact="0.6"/>
              <dgm:constr type="w" for="ch" forName="c12" refType="w" fact="0.11"/>
              <dgm:constr type="h" for="ch" forName="c12" refType="w" refFor="ch" refForName="c12"/>
              <dgm:constr type="l" for="ch" forName="c13" refType="w" fact="0.21"/>
              <dgm:constr type="t" for="ch" forName="c13" refType="w" fact="0.68"/>
              <dgm:constr type="w" for="ch" forName="c13" refType="w" fact="0.16"/>
              <dgm:constr type="h" for="ch" forName="c13" refType="w" refFor="ch" refForName="c13"/>
              <dgm:constr type="l" for="ch" forName="c14" refType="w" fact="0.42"/>
              <dgm:constr type="t" for="ch" forName="c14" refType="w" fact="0.81"/>
              <dgm:constr type="w" for="ch" forName="c14" refType="w" fact="0.07"/>
              <dgm:constr type="h" for="ch" forName="c14" refType="w" refFor="ch" refForName="c14"/>
              <dgm:constr type="l" for="ch" forName="c15" refType="w" fact="0.46"/>
              <dgm:constr type="t" for="ch" forName="c15" refType="w" fact="0.68"/>
              <dgm:constr type="w" for="ch" forName="c15" refType="w" fact="0.11"/>
              <dgm:constr type="h" for="ch" forName="c15" refType="w" refFor="ch" refForName="c15"/>
              <dgm:constr type="l" for="ch" forName="c16" refType="w" fact="0.56"/>
              <dgm:constr type="t" for="ch" forName="c16" refType="w" fact="0.82"/>
              <dgm:constr type="w" for="ch" forName="c16" refType="w" fact="0.07"/>
              <dgm:constr type="h" for="ch" forName="c16" refType="w" refFor="ch" refForName="c16"/>
              <dgm:constr type="l" for="ch" forName="c17" refType="w" fact="0.65"/>
              <dgm:constr type="t" for="ch" forName="c17" refType="w" fact="0.66"/>
              <dgm:constr type="w" for="ch" forName="c17" refType="w" fact="0.16"/>
              <dgm:constr type="h" for="ch" forName="c17" refType="w" refFor="ch" refForName="c17"/>
              <dgm:constr type="l" for="ch" forName="c18" refType="w" fact="0.87"/>
              <dgm:constr type="t" for="ch" forName="c18" refType="w" fact="0.62"/>
              <dgm:constr type="w" for="ch" forName="c18" refType="w" fact="0.11"/>
              <dgm:constr type="h" for="ch" forName="c18" refType="w" refFor="ch" refForName="c18"/>
            </dgm:constrLst>
            <dgm:layoutNode name="parTx1"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7">
              <dgm:if name="Name8" axis="ch" ptType="node" func="cnt" op="gte" val="1">
                <dgm:layoutNode name="desTx1" styleLbl="revTx">
                  <dgm:varLst>
                    <dgm:bulletEnabled val="1"/>
                  </dgm:varLst>
                  <dgm:choose name="Name9">
                    <dgm:if name="Name10" axis="ch" ptType="node" func="cnt" op="equ" val="1">
                      <dgm:alg type="tx">
                        <dgm:param type="shpTxLTRAlignCh" val="l"/>
                      </dgm:alg>
                    </dgm:if>
                    <dgm:else name="Name11">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2"/>
            </dgm:choose>
            <dgm:layoutNode name="c1" styleLbl="node1">
              <dgm:alg type="sp"/>
              <dgm:shape xmlns:r="http://schemas.openxmlformats.org/officeDocument/2006/relationships" type="ellipse" r:blip="">
                <dgm:adjLst/>
              </dgm:shape>
              <dgm:presOf/>
            </dgm:layoutNode>
            <dgm:layoutNode name="c2" styleLbl="node1">
              <dgm:alg type="sp"/>
              <dgm:shape xmlns:r="http://schemas.openxmlformats.org/officeDocument/2006/relationships" type="ellipse" r:blip="">
                <dgm:adjLst/>
              </dgm:shape>
              <dgm:presOf/>
            </dgm:layoutNode>
            <dgm:layoutNode name="c3" styleLbl="node1">
              <dgm:alg type="sp"/>
              <dgm:shape xmlns:r="http://schemas.openxmlformats.org/officeDocument/2006/relationships" type="ellipse" r:blip="">
                <dgm:adjLst/>
              </dgm:shape>
              <dgm:presOf/>
            </dgm:layoutNode>
            <dgm:layoutNode name="c4" styleLbl="node1">
              <dgm:alg type="sp"/>
              <dgm:shape xmlns:r="http://schemas.openxmlformats.org/officeDocument/2006/relationships" type="ellipse" r:blip="">
                <dgm:adjLst/>
              </dgm:shape>
              <dgm:presOf/>
            </dgm:layoutNode>
            <dgm:layoutNode name="c5" styleLbl="node1">
              <dgm:alg type="sp"/>
              <dgm:shape xmlns:r="http://schemas.openxmlformats.org/officeDocument/2006/relationships" type="ellipse" r:blip="">
                <dgm:adjLst/>
              </dgm:shape>
              <dgm:presOf/>
            </dgm:layoutNode>
            <dgm:layoutNode name="c6" styleLbl="node1">
              <dgm:alg type="sp"/>
              <dgm:shape xmlns:r="http://schemas.openxmlformats.org/officeDocument/2006/relationships" type="ellipse" r:blip="">
                <dgm:adjLst/>
              </dgm:shape>
              <dgm:presOf/>
            </dgm:layoutNode>
            <dgm:layoutNode name="c7" styleLbl="node1">
              <dgm:alg type="sp"/>
              <dgm:shape xmlns:r="http://schemas.openxmlformats.org/officeDocument/2006/relationships" type="ellipse" r:blip="">
                <dgm:adjLst/>
              </dgm:shape>
              <dgm:presOf/>
            </dgm:layoutNode>
            <dgm:layoutNode name="c8" styleLbl="node1">
              <dgm:alg type="sp"/>
              <dgm:shape xmlns:r="http://schemas.openxmlformats.org/officeDocument/2006/relationships" type="ellipse" r:blip="">
                <dgm:adjLst/>
              </dgm:shape>
              <dgm:presOf/>
            </dgm:layoutNode>
            <dgm:layoutNode name="c9" styleLbl="node1">
              <dgm:alg type="sp"/>
              <dgm:shape xmlns:r="http://schemas.openxmlformats.org/officeDocument/2006/relationships" type="ellipse" r:blip="">
                <dgm:adjLst/>
              </dgm:shape>
              <dgm:presOf/>
            </dgm:layoutNode>
            <dgm:layoutNode name="c10" styleLbl="node1">
              <dgm:alg type="sp"/>
              <dgm:shape xmlns:r="http://schemas.openxmlformats.org/officeDocument/2006/relationships" type="ellipse" r:blip="">
                <dgm:adjLst/>
              </dgm:shape>
              <dgm:presOf/>
            </dgm:layoutNode>
            <dgm:layoutNode name="c11" styleLbl="node1">
              <dgm:alg type="sp"/>
              <dgm:shape xmlns:r="http://schemas.openxmlformats.org/officeDocument/2006/relationships" type="ellipse" r:blip="">
                <dgm:adjLst/>
              </dgm:shape>
              <dgm:presOf/>
            </dgm:layoutNode>
            <dgm:layoutNode name="c12" styleLbl="node1">
              <dgm:alg type="sp"/>
              <dgm:shape xmlns:r="http://schemas.openxmlformats.org/officeDocument/2006/relationships" type="ellipse" r:blip="">
                <dgm:adjLst/>
              </dgm:shape>
              <dgm:presOf/>
            </dgm:layoutNode>
            <dgm:layoutNode name="c13" styleLbl="node1">
              <dgm:alg type="sp"/>
              <dgm:shape xmlns:r="http://schemas.openxmlformats.org/officeDocument/2006/relationships" type="ellipse" r:blip="">
                <dgm:adjLst/>
              </dgm:shape>
              <dgm:presOf/>
            </dgm:layoutNode>
            <dgm:layoutNode name="c14" styleLbl="node1">
              <dgm:alg type="sp"/>
              <dgm:shape xmlns:r="http://schemas.openxmlformats.org/officeDocument/2006/relationships" type="ellipse" r:blip="">
                <dgm:adjLst/>
              </dgm:shape>
              <dgm:presOf/>
            </dgm:layoutNode>
            <dgm:layoutNode name="c15" styleLbl="node1">
              <dgm:alg type="sp"/>
              <dgm:shape xmlns:r="http://schemas.openxmlformats.org/officeDocument/2006/relationships" type="ellipse" r:blip="">
                <dgm:adjLst/>
              </dgm:shape>
              <dgm:presOf/>
            </dgm:layoutNode>
            <dgm:layoutNode name="c16" styleLbl="node1">
              <dgm:alg type="sp"/>
              <dgm:shape xmlns:r="http://schemas.openxmlformats.org/officeDocument/2006/relationships" type="ellipse" r:blip="">
                <dgm:adjLst/>
              </dgm:shape>
              <dgm:presOf/>
            </dgm:layoutNode>
            <dgm:layoutNode name="c17" styleLbl="node1">
              <dgm:alg type="sp"/>
              <dgm:shape xmlns:r="http://schemas.openxmlformats.org/officeDocument/2006/relationships" type="ellipse" r:blip="">
                <dgm:adjLst/>
              </dgm:shape>
              <dgm:presOf/>
            </dgm:layoutNode>
            <dgm:layoutNode name="c18" styleLbl="node1">
              <dgm:alg type="sp"/>
              <dgm:shape xmlns:r="http://schemas.openxmlformats.org/officeDocument/2006/relationships" type="ellipse" r:blip="">
                <dgm:adjLst/>
              </dgm:shape>
              <dgm:presOf/>
            </dgm:layoutNode>
          </dgm:layoutNode>
        </dgm:if>
        <dgm:if name="Name13" axis="self" ptType="node" func="revPos" op="equ" val="1">
          <dgm:layoutNode name="last">
            <dgm:alg type="composite"/>
            <dgm:shape xmlns:r="http://schemas.openxmlformats.org/officeDocument/2006/relationships" r:blip="">
              <dgm:adjLst/>
            </dgm:shape>
            <dgm:presOf/>
            <dgm:constrLst>
              <dgm:constr type="ctrX" for="ch" forName="circleTx" refType="w" fact="0.5"/>
              <dgm:constr type="t" for="ch" forName="circleTx" refType="w" fact="0.117"/>
              <dgm:constr type="w" for="ch" forName="circleTx" refType="h" refFor="ch" refForName="circleTx"/>
              <dgm:constr type="h" for="ch" forName="circleTx" refType="w" fact="0.85"/>
              <dgm:constr type="l" for="ch" forName="desTxN"/>
              <dgm:constr type="b" for="ch" forName="desTxN" refType="h"/>
              <dgm:constr type="w" for="ch" forName="desTxN" refType="w"/>
              <dgm:constr type="h" for="ch" forName="desTxN" refType="h" fact="0.37"/>
              <dgm:constr type="ctrX" for="ch" forName="spN" refType="w" fact="0.5"/>
              <dgm:constr type="t" for="ch" forName="spN"/>
              <dgm:constr type="w" for="ch" forName="spN" refType="w" fact="0.93"/>
              <dgm:constr type="h" for="ch" forName="spN" refType="h" fact="0.01"/>
            </dgm:constrLst>
            <dgm:layoutNode name="circleTx" styleLbl="node1">
              <dgm:alg type="tx"/>
              <dgm:shape xmlns:r="http://schemas.openxmlformats.org/officeDocument/2006/relationships" type="ellipse" r:blip="">
                <dgm:adjLst/>
              </dgm:shape>
              <dgm:presOf axis="self" ptType="node"/>
              <dgm:constrLst>
                <dgm:constr type="lMarg"/>
                <dgm:constr type="rMarg"/>
                <dgm:constr type="tMarg"/>
                <dgm:constr type="bMarg"/>
              </dgm:constrLst>
              <dgm:ruleLst>
                <dgm:rule type="primFontSz" val="5" fact="NaN" max="NaN"/>
              </dgm:ruleLst>
            </dgm:layoutNode>
            <dgm:choose name="Name14">
              <dgm:if name="Name15" axis="ch" ptType="node" func="cnt" op="gte" val="1">
                <dgm:layoutNode name="desTxN" styleLbl="revTx">
                  <dgm:varLst>
                    <dgm:bulletEnabled val="1"/>
                  </dgm:varLst>
                  <dgm:choose name="Name16">
                    <dgm:if name="Name17" axis="ch" ptType="node" func="cnt" op="equ" val="1">
                      <dgm:alg type="tx">
                        <dgm:param type="shpTxLTRAlignCh" val="l"/>
                      </dgm:alg>
                    </dgm:if>
                    <dgm:else name="Name18">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19"/>
            </dgm:choose>
            <dgm:layoutNode name="spN">
              <dgm:alg type="sp"/>
              <dgm:shape xmlns:r="http://schemas.openxmlformats.org/officeDocument/2006/relationships" r:blip="">
                <dgm:adjLst/>
              </dgm:shape>
              <dgm:presOf/>
            </dgm:layoutNode>
          </dgm:layoutNode>
        </dgm:if>
        <dgm:else name="Name20">
          <dgm:layoutNode name="middle">
            <dgm:alg type="composite"/>
            <dgm:shape xmlns:r="http://schemas.openxmlformats.org/officeDocument/2006/relationships" r:blip="">
              <dgm:adjLst/>
            </dgm:shape>
            <dgm:presOf/>
            <dgm:constrLst>
              <dgm:constr type="l" for="ch" forName="parTxMid"/>
              <dgm:constr type="t" for="ch" forName="parTxMid" refType="w" fact="0.167"/>
              <dgm:constr type="w" for="ch" forName="parTxMid" refType="w"/>
              <dgm:constr type="h" for="ch" forName="parTxMid" refType="w" fact="0.7"/>
              <dgm:constr type="l" for="ch" forName="desTxMid"/>
              <dgm:constr type="b" for="ch" forName="desTxMid" refType="h"/>
              <dgm:constr type="w" for="ch" forName="desTxMid" refType="w"/>
              <dgm:constr type="h" for="ch" forName="desTxMid" refType="h" fact="0.37"/>
              <dgm:constr type="ctrX" for="ch" forName="spMid" refType="w" fact="0.5"/>
              <dgm:constr type="t" for="ch" forName="spMid"/>
              <dgm:constr type="w" for="ch" forName="spMid" refType="w" fact="0.01"/>
              <dgm:constr type="h" for="ch" forName="spMid" refType="h" fact="0.01"/>
            </dgm:constrLst>
            <dgm:layoutNode name="parTxMid" styleLbl="revTx">
              <dgm:alg type="tx"/>
              <dgm:shape xmlns:r="http://schemas.openxmlformats.org/officeDocument/2006/relationships" type="rect" r:blip="">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21">
              <dgm:if name="Name22" axis="ch" ptType="node" func="cnt" op="gte" val="1">
                <dgm:layoutNode name="desTxMid" styleLbl="revTx">
                  <dgm:varLst>
                    <dgm:bulletEnabled val="1"/>
                  </dgm:varLst>
                  <dgm:choose name="Name23">
                    <dgm:if name="Name24" axis="ch" ptType="node" func="cnt" op="equ" val="1">
                      <dgm:alg type="tx">
                        <dgm:param type="shpTxLTRAlignCh" val="l"/>
                      </dgm:alg>
                    </dgm:if>
                    <dgm:else name="Name25">
                      <dgm:alg type="tx">
                        <dgm:param type="shpTxLTRAlignCh" val="l"/>
                        <dgm:param type="stBulletLvl" val="1"/>
                      </dgm:alg>
                    </dgm:else>
                  </dgm:choose>
                  <dgm:shape xmlns:r="http://schemas.openxmlformats.org/officeDocument/2006/relationships" type="rect" r:blip="">
                    <dgm:adjLst/>
                  </dgm:shape>
                  <dgm:presOf axis="des"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if>
              <dgm:else name="Name26"/>
            </dgm:choose>
            <dgm:layoutNode name="spMid">
              <dgm:alg type="sp"/>
              <dgm:shape xmlns:r="http://schemas.openxmlformats.org/officeDocument/2006/relationships" r:blip="">
                <dgm:adjLst/>
              </dgm:shape>
              <dgm:presOf/>
            </dgm:layoutNode>
          </dgm:layoutNode>
        </dgm:else>
      </dgm:choose>
      <dgm:forEach name="Name27" axis="followSib" ptType="sibTrans" cnt="1">
        <dgm:layoutNode name="chevronComposite1" styleLbl="alignImgPlace1">
          <dgm:alg type="composite"/>
          <dgm:shape xmlns:r="http://schemas.openxmlformats.org/officeDocument/2006/relationships" r:blip="">
            <dgm:adjLst/>
          </dgm:shape>
          <dgm:presOf/>
          <dgm:constrLst>
            <dgm:constr type="l" for="ch" forName="chevron1"/>
            <dgm:constr type="t" for="ch" forName="chevron1" refType="h" fact="0.1923"/>
            <dgm:constr type="w" for="ch" forName="chevron1" refType="w"/>
            <dgm:constr type="b" for="ch" forName="chevron1" refType="h"/>
            <dgm:constr type="l" for="ch" forName="spChevron1"/>
            <dgm:constr type="t" for="ch" forName="spChevron1"/>
            <dgm:constr type="w" for="ch" forName="spChevron1" refType="w" fact="0.01"/>
            <dgm:constr type="h" for="ch" forName="spChevron1" refType="h" fact="0.01"/>
          </dgm:constrLst>
          <dgm:layoutNode name="chevron1">
            <dgm:alg type="sp"/>
            <dgm:choose name="Name28">
              <dgm:if name="Name29" func="var" arg="dir" op="equ" val="norm">
                <dgm:shape xmlns:r="http://schemas.openxmlformats.org/officeDocument/2006/relationships" type="chevron" r:blip="">
                  <dgm:adjLst>
                    <dgm:adj idx="1" val="0.6231"/>
                  </dgm:adjLst>
                </dgm:shape>
              </dgm:if>
              <dgm:else name="Name30">
                <dgm:shape xmlns:r="http://schemas.openxmlformats.org/officeDocument/2006/relationships" rot="180" type="chevron" r:blip="">
                  <dgm:adjLst>
                    <dgm:adj idx="1" val="0.6231"/>
                  </dgm:adjLst>
                </dgm:shape>
              </dgm:else>
            </dgm:choose>
            <dgm:presOf/>
          </dgm:layoutNode>
          <dgm:layoutNode name="spChevron1">
            <dgm:alg type="sp"/>
            <dgm:shape xmlns:r="http://schemas.openxmlformats.org/officeDocument/2006/relationships" r:blip="">
              <dgm:adjLst/>
            </dgm:shape>
            <dgm:presOf/>
          </dgm:layoutNode>
        </dgm:layoutNode>
        <dgm:choose name="Name31">
          <dgm:if name="Name32" axis="root ch" ptType="all node" func="cnt" op="equ" val="2">
            <dgm:layoutNode name="overlap">
              <dgm:alg type="sp"/>
              <dgm:shape xmlns:r="http://schemas.openxmlformats.org/officeDocument/2006/relationships" r:blip="">
                <dgm:adjLst/>
              </dgm:shape>
              <dgm:presOf/>
            </dgm:layoutNode>
            <dgm:layoutNode name="chevronComposite2" styleLbl="alignImgPlace1">
              <dgm:alg type="composite"/>
              <dgm:shape xmlns:r="http://schemas.openxmlformats.org/officeDocument/2006/relationships" r:blip="">
                <dgm:adjLst/>
              </dgm:shape>
              <dgm:presOf/>
              <dgm:constrLst>
                <dgm:constr type="l" for="ch" forName="chevron2"/>
                <dgm:constr type="t" for="ch" forName="chevron2" refType="h" fact="0.1923"/>
                <dgm:constr type="w" for="ch" forName="chevron2" refType="w"/>
                <dgm:constr type="b" for="ch" forName="chevron2" refType="h"/>
                <dgm:constr type="l" for="ch" forName="spChevron2"/>
                <dgm:constr type="t" for="ch" forName="spChevron2"/>
                <dgm:constr type="w" for="ch" forName="spChevron2" refType="w" fact="0.01"/>
                <dgm:constr type="h" for="ch" forName="spChevron2" refType="h" fact="0.01"/>
              </dgm:constrLst>
              <dgm:layoutNode name="chevron2">
                <dgm:alg type="sp"/>
                <dgm:choose name="Name33">
                  <dgm:if name="Name34" func="var" arg="dir" op="equ" val="norm">
                    <dgm:shape xmlns:r="http://schemas.openxmlformats.org/officeDocument/2006/relationships" type="chevron" r:blip="">
                      <dgm:adjLst>
                        <dgm:adj idx="1" val="0.6231"/>
                      </dgm:adjLst>
                    </dgm:shape>
                  </dgm:if>
                  <dgm:else name="Name35">
                    <dgm:shape xmlns:r="http://schemas.openxmlformats.org/officeDocument/2006/relationships" rot="180" type="chevron" r:blip="">
                      <dgm:adjLst>
                        <dgm:adj idx="1" val="0.6231"/>
                      </dgm:adjLst>
                    </dgm:shape>
                  </dgm:else>
                </dgm:choose>
                <dgm:presOf/>
              </dgm:layoutNode>
              <dgm:layoutNode name="spChevron2">
                <dgm:alg type="sp"/>
                <dgm:shape xmlns:r="http://schemas.openxmlformats.org/officeDocument/2006/relationships" r:blip="">
                  <dgm:adjLst/>
                </dgm:shape>
                <dgm:presOf/>
              </dgm:layoutNode>
            </dgm:layoutNode>
          </dgm:if>
          <dgm:else name="Name36"/>
        </dgm:choos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FF5FFE0-DC03-498F-8F62-A145983D9EAC}" type="datetimeFigureOut">
              <a:rPr lang="en-GB" smtClean="0"/>
              <a:t>30/11/2016</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042AD0C-80AD-4F09-B283-DA04C113D94F}" type="slidenum">
              <a:rPr lang="en-GB" smtClean="0"/>
              <a:t>‹#›</a:t>
            </a:fld>
            <a:endParaRPr lang="en-GB"/>
          </a:p>
        </p:txBody>
      </p:sp>
    </p:spTree>
    <p:extLst>
      <p:ext uri="{BB962C8B-B14F-4D97-AF65-F5344CB8AC3E}">
        <p14:creationId xmlns:p14="http://schemas.microsoft.com/office/powerpoint/2010/main" val="16782234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Good morning,</a:t>
            </a:r>
            <a:r>
              <a:rPr lang="en-GB" baseline="0" dirty="0" smtClean="0"/>
              <a:t> I’m Louise and I am a senior water engineer with Arup based in Wales and the South-west.</a:t>
            </a:r>
          </a:p>
          <a:p>
            <a:pPr marL="171450" indent="-171450">
              <a:buFont typeface="Arial" panose="020B0604020202020204" pitchFamily="34" charset="0"/>
              <a:buChar char="•"/>
            </a:pPr>
            <a:r>
              <a:rPr lang="en-GB" baseline="0" dirty="0" smtClean="0"/>
              <a:t>Previously worked for Arup in the New York Office working on several green infrastructure projects in the city.</a:t>
            </a:r>
            <a:endParaRPr lang="en-GB" dirty="0"/>
          </a:p>
        </p:txBody>
      </p:sp>
      <p:sp>
        <p:nvSpPr>
          <p:cNvPr id="4" name="Slide Number Placeholder 3"/>
          <p:cNvSpPr>
            <a:spLocks noGrp="1"/>
          </p:cNvSpPr>
          <p:nvPr>
            <p:ph type="sldNum" sz="quarter" idx="10"/>
          </p:nvPr>
        </p:nvSpPr>
        <p:spPr/>
        <p:txBody>
          <a:bodyPr/>
          <a:lstStyle/>
          <a:p>
            <a:fld id="{C042AD0C-80AD-4F09-B283-DA04C113D94F}" type="slidenum">
              <a:rPr lang="en-GB" smtClean="0"/>
              <a:t>1</a:t>
            </a:fld>
            <a:endParaRPr lang="en-GB"/>
          </a:p>
        </p:txBody>
      </p:sp>
    </p:spTree>
    <p:extLst>
      <p:ext uri="{BB962C8B-B14F-4D97-AF65-F5344CB8AC3E}">
        <p14:creationId xmlns:p14="http://schemas.microsoft.com/office/powerpoint/2010/main" val="606159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10</a:t>
            </a:fld>
            <a:endParaRPr lang="en-US"/>
          </a:p>
        </p:txBody>
      </p:sp>
    </p:spTree>
    <p:extLst>
      <p:ext uri="{BB962C8B-B14F-4D97-AF65-F5344CB8AC3E}">
        <p14:creationId xmlns:p14="http://schemas.microsoft.com/office/powerpoint/2010/main" val="18930106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11</a:t>
            </a:fld>
            <a:endParaRPr lang="en-US"/>
          </a:p>
        </p:txBody>
      </p:sp>
    </p:spTree>
    <p:extLst>
      <p:ext uri="{BB962C8B-B14F-4D97-AF65-F5344CB8AC3E}">
        <p14:creationId xmlns:p14="http://schemas.microsoft.com/office/powerpoint/2010/main" val="15491331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65">
              <a:defRPr/>
            </a:pPr>
            <a:r>
              <a:rPr lang="en-US" sz="2200" i="1" dirty="0" smtClean="0"/>
              <a:t>Importance of standardizing procedures for large scale roll-out; A design consultant is assigned to each area.</a:t>
            </a:r>
            <a:endParaRPr lang="en-US" sz="2200" b="1" dirty="0" smtClean="0">
              <a:solidFill>
                <a:schemeClr val="tx2"/>
              </a:solidFill>
            </a:endParaRPr>
          </a:p>
          <a:p>
            <a:endParaRPr lang="en-US" sz="2200" dirty="0" smtClean="0">
              <a:solidFill>
                <a:schemeClr val="tx2"/>
              </a:solidFill>
            </a:endParaRPr>
          </a:p>
          <a:p>
            <a:r>
              <a:rPr lang="en-US" sz="2200" dirty="0" smtClean="0">
                <a:solidFill>
                  <a:schemeClr val="tx2"/>
                </a:solidFill>
              </a:rPr>
              <a:t>Priority CSO Areas have been selected based on:</a:t>
            </a:r>
          </a:p>
          <a:p>
            <a:pPr lvl="1">
              <a:buFont typeface="Wingdings" pitchFamily="2" charset="2"/>
              <a:buChar char="§"/>
            </a:pPr>
            <a:r>
              <a:rPr lang="en-US" sz="2200" dirty="0" smtClean="0">
                <a:solidFill>
                  <a:schemeClr val="tx2"/>
                </a:solidFill>
              </a:rPr>
              <a:t>combined sewer outfall volume, </a:t>
            </a:r>
          </a:p>
          <a:p>
            <a:pPr lvl="1">
              <a:buFont typeface="Wingdings" pitchFamily="2" charset="2"/>
              <a:buChar char="§"/>
            </a:pPr>
            <a:r>
              <a:rPr lang="en-US" sz="2200" dirty="0" smtClean="0">
                <a:solidFill>
                  <a:schemeClr val="tx2"/>
                </a:solidFill>
              </a:rPr>
              <a:t>frequency, and </a:t>
            </a:r>
          </a:p>
          <a:p>
            <a:pPr lvl="1">
              <a:buFont typeface="Wingdings" pitchFamily="2" charset="2"/>
              <a:buChar char="§"/>
            </a:pPr>
            <a:r>
              <a:rPr lang="en-US" sz="2200" dirty="0" smtClean="0">
                <a:solidFill>
                  <a:schemeClr val="tx2"/>
                </a:solidFill>
              </a:rPr>
              <a:t>receiving water body  quality</a:t>
            </a:r>
          </a:p>
          <a:p>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12</a:t>
            </a:fld>
            <a:endParaRPr lang="en-GB"/>
          </a:p>
        </p:txBody>
      </p:sp>
    </p:spTree>
    <p:extLst>
      <p:ext uri="{BB962C8B-B14F-4D97-AF65-F5344CB8AC3E}">
        <p14:creationId xmlns:p14="http://schemas.microsoft.com/office/powerpoint/2010/main" val="400661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Arup have three contract areas.</a:t>
            </a:r>
            <a:r>
              <a:rPr lang="en-US" baseline="0" dirty="0" smtClean="0"/>
              <a:t> I will talk through the process we used from Newtown Creek one of the biggest areas.</a:t>
            </a:r>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13</a:t>
            </a:fld>
            <a:endParaRPr lang="en-GB"/>
          </a:p>
        </p:txBody>
      </p:sp>
    </p:spTree>
    <p:extLst>
      <p:ext uri="{BB962C8B-B14F-4D97-AF65-F5344CB8AC3E}">
        <p14:creationId xmlns:p14="http://schemas.microsoft.com/office/powerpoint/2010/main" val="37790185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265">
              <a:defRPr/>
            </a:pPr>
            <a:r>
              <a:rPr lang="en-US" b="0" u="none" dirty="0" smtClean="0"/>
              <a:t>A key component </a:t>
            </a:r>
            <a:r>
              <a:rPr lang="en-US" b="0" u="none" baseline="0" dirty="0" smtClean="0"/>
              <a:t>of this project is the management of data between all of these phases.</a:t>
            </a:r>
            <a:endParaRPr lang="en-US" b="0" u="none" dirty="0" smtClean="0"/>
          </a:p>
          <a:p>
            <a:pPr defTabSz="948265">
              <a:defRPr/>
            </a:pPr>
            <a:endParaRPr lang="en-US" b="0" u="sng" dirty="0" smtClean="0"/>
          </a:p>
          <a:p>
            <a:pPr defTabSz="948265">
              <a:defRPr/>
            </a:pPr>
            <a:r>
              <a:rPr lang="en-US" b="0" u="sng" dirty="0" smtClean="0"/>
              <a:t>Hydraulic Analysis</a:t>
            </a:r>
            <a:r>
              <a:rPr lang="en-US" dirty="0" smtClean="0"/>
              <a:t>:</a:t>
            </a:r>
            <a:r>
              <a:rPr lang="en-US" baseline="0" dirty="0" smtClean="0"/>
              <a:t>   </a:t>
            </a:r>
            <a:r>
              <a:rPr lang="en-US" dirty="0" smtClean="0">
                <a:solidFill>
                  <a:schemeClr val="tx2"/>
                </a:solidFill>
              </a:rPr>
              <a:t>Arup completed hydraulic analyses for the entire right-of-way in the NCB-015 in Brooklyn, New York.  DEP aims to install green infrastructure to manage 100% of the runoff volume of a 1” storm event.  </a:t>
            </a:r>
            <a:r>
              <a:rPr lang="en-US" dirty="0" smtClean="0"/>
              <a:t>Going above the 10% goal because of site limitations</a:t>
            </a:r>
            <a:r>
              <a:rPr lang="en-US" baseline="0" dirty="0" smtClean="0"/>
              <a:t> in other areas</a:t>
            </a:r>
            <a:endParaRPr lang="en-US" dirty="0" smtClean="0">
              <a:solidFill>
                <a:schemeClr val="tx2"/>
              </a:solidFill>
            </a:endParaRPr>
          </a:p>
          <a:p>
            <a:pPr defTabSz="948265">
              <a:defRPr/>
            </a:pPr>
            <a:r>
              <a:rPr lang="en-US" u="sng" dirty="0" smtClean="0">
                <a:solidFill>
                  <a:schemeClr val="tx2"/>
                </a:solidFill>
              </a:rPr>
              <a:t>Site walkthrough</a:t>
            </a:r>
            <a:r>
              <a:rPr lang="en-US" dirty="0" smtClean="0">
                <a:solidFill>
                  <a:schemeClr val="tx2"/>
                </a:solidFill>
              </a:rPr>
              <a:t>:  Identified locations for green infrastructure based on hydraulic analysis and DEP, DOT, and DPR requirements. </a:t>
            </a:r>
            <a:r>
              <a:rPr lang="en-US" b="0" dirty="0" smtClean="0">
                <a:solidFill>
                  <a:schemeClr val="tx1"/>
                </a:solidFill>
              </a:rPr>
              <a:t>Arup</a:t>
            </a:r>
            <a:r>
              <a:rPr lang="en-US" b="0" baseline="0" dirty="0" smtClean="0">
                <a:solidFill>
                  <a:schemeClr val="tx1"/>
                </a:solidFill>
              </a:rPr>
              <a:t> visited over 1400 p</a:t>
            </a:r>
            <a:r>
              <a:rPr lang="en-US" b="0" dirty="0" smtClean="0"/>
              <a:t>otential locations  in</a:t>
            </a:r>
            <a:r>
              <a:rPr lang="en-US" b="0" baseline="0" dirty="0" smtClean="0"/>
              <a:t> our contract area – 96 miles. </a:t>
            </a:r>
          </a:p>
          <a:p>
            <a:pPr defTabSz="948265">
              <a:defRPr/>
            </a:pPr>
            <a:r>
              <a:rPr lang="en-US" b="0" u="sng" baseline="0" dirty="0" err="1" smtClean="0"/>
              <a:t>Geotech</a:t>
            </a:r>
            <a:r>
              <a:rPr lang="en-US" b="0" u="sng" baseline="0" dirty="0" smtClean="0"/>
              <a:t> &amp; Survey</a:t>
            </a:r>
            <a:r>
              <a:rPr lang="en-US" baseline="0" dirty="0" smtClean="0"/>
              <a:t>:  C</a:t>
            </a:r>
            <a:r>
              <a:rPr lang="en-US" dirty="0" smtClean="0">
                <a:solidFill>
                  <a:schemeClr val="tx2"/>
                </a:solidFill>
              </a:rPr>
              <a:t>ompleted soil boings and permeability tests for all compliant locations identified during site walkthroughs.  A</a:t>
            </a:r>
            <a:r>
              <a:rPr lang="en-US" baseline="0" dirty="0" smtClean="0"/>
              <a:t>n average of </a:t>
            </a:r>
            <a:r>
              <a:rPr lang="en-US" b="1" i="1" u="sng" baseline="0" dirty="0" smtClean="0"/>
              <a:t>1.5 tests per day</a:t>
            </a:r>
            <a:endParaRPr lang="en-US" baseline="0" dirty="0" smtClean="0"/>
          </a:p>
          <a:p>
            <a:pPr defTabSz="948265">
              <a:defRPr/>
            </a:pPr>
            <a:r>
              <a:rPr lang="en-US" dirty="0" smtClean="0">
                <a:solidFill>
                  <a:schemeClr val="tx2"/>
                </a:solidFill>
              </a:rPr>
              <a:t>DEP OGI evaluated sites based on USCS soil classifications, sieve analysis results, and calculated permeability coefficients.  Recommended for topo survey if satisfactory.</a:t>
            </a:r>
          </a:p>
          <a:p>
            <a:pPr defTabSz="948265">
              <a:defRPr/>
            </a:pPr>
            <a:r>
              <a:rPr lang="en-US" u="sng" dirty="0" smtClean="0">
                <a:solidFill>
                  <a:schemeClr val="tx2"/>
                </a:solidFill>
              </a:rPr>
              <a:t>Design</a:t>
            </a:r>
            <a:r>
              <a:rPr lang="en-US" dirty="0" smtClean="0">
                <a:solidFill>
                  <a:schemeClr val="tx2"/>
                </a:solidFill>
              </a:rPr>
              <a:t>: DEP OGI has GI design standards and guidelines set out for ROWBs &amp; SGSs design, streamlining the design process.  </a:t>
            </a:r>
          </a:p>
          <a:p>
            <a:pPr defTabSz="948265">
              <a:defRPr/>
            </a:pPr>
            <a:r>
              <a:rPr lang="en-US" b="0" u="sng" dirty="0" smtClean="0"/>
              <a:t>Construction</a:t>
            </a:r>
            <a:r>
              <a:rPr lang="en-US" dirty="0" smtClean="0"/>
              <a:t>:  </a:t>
            </a:r>
            <a:r>
              <a:rPr lang="en-US" dirty="0" smtClean="0">
                <a:solidFill>
                  <a:schemeClr val="tx2"/>
                </a:solidFill>
              </a:rPr>
              <a:t>DEP issues construction packages of 200 or more ROWBs/SGSs at a time. </a:t>
            </a:r>
          </a:p>
        </p:txBody>
      </p:sp>
      <p:sp>
        <p:nvSpPr>
          <p:cNvPr id="4" name="Slide Number Placeholder 3"/>
          <p:cNvSpPr>
            <a:spLocks noGrp="1"/>
          </p:cNvSpPr>
          <p:nvPr>
            <p:ph type="sldNum" sz="quarter" idx="10"/>
          </p:nvPr>
        </p:nvSpPr>
        <p:spPr/>
        <p:txBody>
          <a:bodyPr/>
          <a:lstStyle/>
          <a:p>
            <a:fld id="{4C1A66CC-8D93-4773-B756-DFE22E0A14AA}" type="slidenum">
              <a:rPr lang="en-GB" smtClean="0"/>
              <a:pPr/>
              <a:t>14</a:t>
            </a:fld>
            <a:endParaRPr lang="en-GB"/>
          </a:p>
        </p:txBody>
      </p:sp>
    </p:spTree>
    <p:extLst>
      <p:ext uri="{BB962C8B-B14F-4D97-AF65-F5344CB8AC3E}">
        <p14:creationId xmlns:p14="http://schemas.microsoft.com/office/powerpoint/2010/main" val="20564443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locate</a:t>
            </a:r>
            <a:r>
              <a:rPr lang="en-US" baseline="0" dirty="0" smtClean="0"/>
              <a:t> the green infrastructure on site, NYCDOT have set out some siting guidelines.</a:t>
            </a:r>
            <a:endParaRPr lang="en-US" dirty="0" smtClean="0"/>
          </a:p>
          <a:p>
            <a:endParaRPr lang="en-US" dirty="0" smtClean="0"/>
          </a:p>
          <a:p>
            <a:r>
              <a:rPr lang="en-US" dirty="0" smtClean="0"/>
              <a:t>Key </a:t>
            </a:r>
            <a:r>
              <a:rPr lang="en-US" dirty="0"/>
              <a:t>Criteria:</a:t>
            </a:r>
          </a:p>
          <a:p>
            <a:r>
              <a:rPr lang="en-US" dirty="0"/>
              <a:t>• Sidewalk clear path requirements based on pedestrian density</a:t>
            </a:r>
          </a:p>
          <a:p>
            <a:r>
              <a:rPr lang="en-US" dirty="0"/>
              <a:t>• Offsets from curb cuts, driveways, building entrances, street furniture, etc.</a:t>
            </a:r>
          </a:p>
          <a:p>
            <a:r>
              <a:rPr lang="en-US" dirty="0"/>
              <a:t>• Clearance from underground vaults, basements, and chambers</a:t>
            </a:r>
          </a:p>
          <a:p>
            <a:r>
              <a:rPr lang="en-US" dirty="0"/>
              <a:t>• Clearance requirements from DEP infrastructure</a:t>
            </a:r>
          </a:p>
          <a:p>
            <a:r>
              <a:rPr lang="en-US" dirty="0"/>
              <a:t>• Acceptable construction zones near mature trees</a:t>
            </a:r>
          </a:p>
          <a:p>
            <a:r>
              <a:rPr lang="en-US" dirty="0"/>
              <a:t>• Tree spacing and offsets for line-of-sight requirements</a:t>
            </a:r>
          </a:p>
        </p:txBody>
      </p:sp>
      <p:sp>
        <p:nvSpPr>
          <p:cNvPr id="4" name="Slide Number Placeholder 3"/>
          <p:cNvSpPr>
            <a:spLocks noGrp="1"/>
          </p:cNvSpPr>
          <p:nvPr>
            <p:ph type="sldNum" sz="quarter" idx="10"/>
          </p:nvPr>
        </p:nvSpPr>
        <p:spPr/>
        <p:txBody>
          <a:bodyPr/>
          <a:lstStyle/>
          <a:p>
            <a:pPr>
              <a:defRPr/>
            </a:pPr>
            <a:fld id="{54D9746F-F42E-4553-A33B-23CE65844926}" type="slidenum">
              <a:rPr lang="en-US" smtClean="0"/>
              <a:pPr>
                <a:defRPr/>
              </a:pPr>
              <a:t>15</a:t>
            </a:fld>
            <a:endParaRPr lang="en-US"/>
          </a:p>
        </p:txBody>
      </p:sp>
    </p:spTree>
    <p:extLst>
      <p:ext uri="{BB962C8B-B14F-4D97-AF65-F5344CB8AC3E}">
        <p14:creationId xmlns:p14="http://schemas.microsoft.com/office/powerpoint/2010/main" val="7387002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48265" rtl="0" eaLnBrk="1" fontAlgn="auto" latinLnBrk="0" hangingPunct="1">
              <a:lnSpc>
                <a:spcPct val="100000"/>
              </a:lnSpc>
              <a:spcBef>
                <a:spcPts val="0"/>
              </a:spcBef>
              <a:spcAft>
                <a:spcPts val="0"/>
              </a:spcAft>
              <a:buClrTx/>
              <a:buSzTx/>
              <a:buFontTx/>
              <a:buNone/>
              <a:tabLst/>
              <a:defRPr/>
            </a:pPr>
            <a:r>
              <a:rPr lang="en-US" dirty="0" smtClean="0">
                <a:solidFill>
                  <a:schemeClr val="tx2"/>
                </a:solidFill>
              </a:rPr>
              <a:t>Original target was 578 </a:t>
            </a:r>
            <a:r>
              <a:rPr lang="en-US" dirty="0" err="1" smtClean="0">
                <a:solidFill>
                  <a:schemeClr val="tx2"/>
                </a:solidFill>
              </a:rPr>
              <a:t>bioswales</a:t>
            </a:r>
            <a:r>
              <a:rPr lang="en-US" dirty="0" smtClean="0">
                <a:solidFill>
                  <a:schemeClr val="tx2"/>
                </a:solidFill>
              </a:rPr>
              <a:t> through site walkovers and </a:t>
            </a:r>
            <a:r>
              <a:rPr lang="en-US" dirty="0" err="1" smtClean="0">
                <a:solidFill>
                  <a:schemeClr val="tx2"/>
                </a:solidFill>
              </a:rPr>
              <a:t>geotech</a:t>
            </a:r>
            <a:r>
              <a:rPr lang="en-US" baseline="0" dirty="0" smtClean="0">
                <a:solidFill>
                  <a:schemeClr val="tx2"/>
                </a:solidFill>
              </a:rPr>
              <a:t> and survey this has reduced to 197 </a:t>
            </a:r>
            <a:r>
              <a:rPr lang="en-US" baseline="0" dirty="0" err="1" smtClean="0">
                <a:solidFill>
                  <a:schemeClr val="tx2"/>
                </a:solidFill>
              </a:rPr>
              <a:t>bioswales</a:t>
            </a:r>
            <a:r>
              <a:rPr lang="en-US" baseline="0" dirty="0" smtClean="0">
                <a:solidFill>
                  <a:schemeClr val="tx2"/>
                </a:solidFill>
              </a:rPr>
              <a:t>. </a:t>
            </a:r>
            <a:r>
              <a:rPr lang="en-US" baseline="0" dirty="0" err="1" smtClean="0"/>
              <a:t>Deember</a:t>
            </a:r>
            <a:r>
              <a:rPr lang="en-US" baseline="0" dirty="0" smtClean="0"/>
              <a:t> 31, 2015 yielded 0.6% citywide, had 437 impervious acres managed and requires 744 more impervious acres to meet 1.5% (as part of contingency plan)</a:t>
            </a:r>
            <a:endParaRPr lang="en-US" dirty="0" smtClean="0"/>
          </a:p>
          <a:p>
            <a:pPr defTabSz="948265">
              <a:defRPr/>
            </a:pPr>
            <a:endParaRPr lang="en-US" baseline="0" dirty="0" smtClean="0">
              <a:solidFill>
                <a:schemeClr val="tx2"/>
              </a:solidFill>
            </a:endParaRPr>
          </a:p>
          <a:p>
            <a:pPr defTabSz="948265">
              <a:defRPr/>
            </a:pPr>
            <a:endParaRPr lang="en-US" dirty="0" smtClean="0">
              <a:solidFill>
                <a:schemeClr val="tx2"/>
              </a:solidFill>
            </a:endParaRPr>
          </a:p>
          <a:p>
            <a:pPr defTabSz="948265">
              <a:defRPr/>
            </a:pPr>
            <a:r>
              <a:rPr lang="en-US" dirty="0" smtClean="0">
                <a:solidFill>
                  <a:schemeClr val="tx2"/>
                </a:solidFill>
              </a:rPr>
              <a:t>This</a:t>
            </a:r>
            <a:r>
              <a:rPr lang="en-US" baseline="0" dirty="0" smtClean="0">
                <a:solidFill>
                  <a:schemeClr val="tx2"/>
                </a:solidFill>
              </a:rPr>
              <a:t> becomes a lot of data once we run through each phase individually…</a:t>
            </a:r>
            <a:endParaRPr lang="en-US" dirty="0" smtClean="0">
              <a:solidFill>
                <a:schemeClr val="tx2"/>
              </a:solidFill>
            </a:endParaRPr>
          </a:p>
        </p:txBody>
      </p:sp>
      <p:sp>
        <p:nvSpPr>
          <p:cNvPr id="4" name="Slide Number Placeholder 3"/>
          <p:cNvSpPr>
            <a:spLocks noGrp="1"/>
          </p:cNvSpPr>
          <p:nvPr>
            <p:ph type="sldNum" sz="quarter" idx="10"/>
          </p:nvPr>
        </p:nvSpPr>
        <p:spPr/>
        <p:txBody>
          <a:bodyPr/>
          <a:lstStyle/>
          <a:p>
            <a:fld id="{4C1A66CC-8D93-4773-B756-DFE22E0A14AA}" type="slidenum">
              <a:rPr lang="en-GB" smtClean="0"/>
              <a:pPr/>
              <a:t>16</a:t>
            </a:fld>
            <a:endParaRPr lang="en-GB"/>
          </a:p>
        </p:txBody>
      </p:sp>
    </p:spTree>
    <p:extLst>
      <p:ext uri="{BB962C8B-B14F-4D97-AF65-F5344CB8AC3E}">
        <p14:creationId xmlns:p14="http://schemas.microsoft.com/office/powerpoint/2010/main" val="3124763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dirty="0" smtClean="0"/>
              <a:t>While not a client requirement, we have also explored the use of augmented reality as a community outreach tool and 3D modeling to link specifications and inform on any potential constructability issues. </a:t>
            </a:r>
          </a:p>
          <a:p>
            <a:pPr marL="171450" indent="-171450">
              <a:buFont typeface="Arial" panose="020B0604020202020204" pitchFamily="34" charset="0"/>
              <a:buChar char="•"/>
            </a:pPr>
            <a:r>
              <a:rPr lang="en-US" sz="1200" dirty="0" smtClean="0"/>
              <a:t>Our automated project delivery allows us to consider other </a:t>
            </a:r>
            <a:r>
              <a:rPr lang="en-US" sz="1200" dirty="0" err="1" smtClean="0"/>
              <a:t>platorms</a:t>
            </a:r>
            <a:r>
              <a:rPr lang="en-US" sz="1200" dirty="0" smtClean="0"/>
              <a:t> and think about</a:t>
            </a:r>
            <a:r>
              <a:rPr lang="en-US" sz="1200" baseline="0" dirty="0" smtClean="0"/>
              <a:t> how we can improve the collection and visualization of data.</a:t>
            </a:r>
            <a:endParaRPr lang="en-US" sz="1200" dirty="0" smtClean="0"/>
          </a:p>
          <a:p>
            <a:endParaRPr lang="en-US" dirty="0" smtClean="0"/>
          </a:p>
          <a:p>
            <a:endParaRPr lang="en-GB" dirty="0"/>
          </a:p>
        </p:txBody>
      </p:sp>
      <p:sp>
        <p:nvSpPr>
          <p:cNvPr id="4" name="Slide Number Placeholder 3"/>
          <p:cNvSpPr>
            <a:spLocks noGrp="1"/>
          </p:cNvSpPr>
          <p:nvPr>
            <p:ph type="sldNum" sz="quarter" idx="10"/>
          </p:nvPr>
        </p:nvSpPr>
        <p:spPr/>
        <p:txBody>
          <a:bodyPr/>
          <a:lstStyle/>
          <a:p>
            <a:fld id="{C042AD0C-80AD-4F09-B283-DA04C113D94F}" type="slidenum">
              <a:rPr lang="en-GB" smtClean="0"/>
              <a:t>18</a:t>
            </a:fld>
            <a:endParaRPr lang="en-GB"/>
          </a:p>
        </p:txBody>
      </p:sp>
    </p:spTree>
    <p:extLst>
      <p:ext uri="{BB962C8B-B14F-4D97-AF65-F5344CB8AC3E}">
        <p14:creationId xmlns:p14="http://schemas.microsoft.com/office/powerpoint/2010/main" val="7255611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538">
              <a:defRPr/>
            </a:pPr>
            <a:r>
              <a:rPr lang="en-US" sz="1300" dirty="0" err="1"/>
              <a:t>Superstorm</a:t>
            </a:r>
            <a:r>
              <a:rPr lang="en-US" sz="1300" dirty="0"/>
              <a:t> Sandy was a game changer for many in the area and really catapulted “resilience” into the conversation of political leaders, planners, business and home owners. </a:t>
            </a:r>
          </a:p>
          <a:p>
            <a:r>
              <a:rPr lang="en-US" dirty="0" smtClean="0"/>
              <a:t> </a:t>
            </a:r>
          </a:p>
          <a:p>
            <a:r>
              <a:rPr lang="en-US" dirty="0" smtClean="0"/>
              <a:t>Bay Park resulted in 200</a:t>
            </a:r>
            <a:r>
              <a:rPr lang="en-US" baseline="0" dirty="0" smtClean="0"/>
              <a:t> million gallons of sewage flowing in waterways</a:t>
            </a:r>
          </a:p>
          <a:p>
            <a:endParaRPr lang="en-US" baseline="0" dirty="0" smtClean="0"/>
          </a:p>
          <a:p>
            <a:r>
              <a:rPr lang="en-US" sz="1200" dirty="0" smtClean="0"/>
              <a:t>The South Shore of Long Island, like many other shore areas, suffered massive storm surge damage, power outages, sewer line overflows and utility and transportation disruption. </a:t>
            </a:r>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19</a:t>
            </a:fld>
            <a:endParaRPr lang="en-US"/>
          </a:p>
        </p:txBody>
      </p:sp>
    </p:spTree>
    <p:extLst>
      <p:ext uri="{BB962C8B-B14F-4D97-AF65-F5344CB8AC3E}">
        <p14:creationId xmlns:p14="http://schemas.microsoft.com/office/powerpoint/2010/main" val="703764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538">
              <a:defRPr/>
            </a:pPr>
            <a:r>
              <a:rPr lang="en-US" sz="1300" dirty="0"/>
              <a:t>The South Shore of Long Island, like many other shore areas, suffered massive storm surge damage, power outages, sewer line overflows and utility and transportation disruption. Flooding from Sandy exceeded many of the FEMA 100-year flood zones and directly or indirectly, the lives and well-being of virtually everyone in the region were, and continue to be, affected by the storm’s aftermath.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20</a:t>
            </a:fld>
            <a:endParaRPr lang="en-US"/>
          </a:p>
        </p:txBody>
      </p:sp>
    </p:spTree>
    <p:extLst>
      <p:ext uri="{BB962C8B-B14F-4D97-AF65-F5344CB8AC3E}">
        <p14:creationId xmlns:p14="http://schemas.microsoft.com/office/powerpoint/2010/main" val="8869826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smtClean="0"/>
              <a:t>Today I’m going to talk about three NY</a:t>
            </a:r>
            <a:r>
              <a:rPr lang="en-GB" baseline="0" dirty="0" smtClean="0"/>
              <a:t> projects:</a:t>
            </a:r>
          </a:p>
          <a:p>
            <a:pPr marL="628650" lvl="1" indent="-171450">
              <a:buFont typeface="Arial" panose="020B0604020202020204" pitchFamily="34" charset="0"/>
              <a:buChar char="•"/>
            </a:pPr>
            <a:r>
              <a:rPr lang="en-GB" baseline="0" dirty="0" smtClean="0"/>
              <a:t>NYC Department of Environmental Green Infrastructure Program, which is the roll out of green infrastructure in public streets across large areas of the city.</a:t>
            </a:r>
          </a:p>
          <a:p>
            <a:pPr marL="628650" lvl="1" indent="-171450">
              <a:buFont typeface="Arial" panose="020B0604020202020204" pitchFamily="34" charset="0"/>
              <a:buChar char="•"/>
            </a:pPr>
            <a:r>
              <a:rPr lang="en-GB" baseline="0" dirty="0" smtClean="0"/>
              <a:t>NY Rising Green Infrastructure Plan, which looks at planning for green infrastructure and incorporating it into streets as well as schools and public buildings</a:t>
            </a:r>
          </a:p>
          <a:p>
            <a:pPr marL="628650" lvl="1" indent="-171450">
              <a:buFont typeface="Arial" panose="020B0604020202020204" pitchFamily="34" charset="0"/>
              <a:buChar char="•"/>
            </a:pPr>
            <a:r>
              <a:rPr lang="en-GB" baseline="0" dirty="0" smtClean="0"/>
              <a:t>Hunter’s Point South Park, which is an example of the design and construction of GI for a public park.</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10"/>
          </p:nvPr>
        </p:nvSpPr>
        <p:spPr/>
        <p:txBody>
          <a:bodyPr/>
          <a:lstStyle/>
          <a:p>
            <a:fld id="{C042AD0C-80AD-4F09-B283-DA04C113D94F}" type="slidenum">
              <a:rPr lang="en-GB" smtClean="0"/>
              <a:t>2</a:t>
            </a:fld>
            <a:endParaRPr lang="en-GB"/>
          </a:p>
        </p:txBody>
      </p:sp>
    </p:spTree>
    <p:extLst>
      <p:ext uri="{BB962C8B-B14F-4D97-AF65-F5344CB8AC3E}">
        <p14:creationId xmlns:p14="http://schemas.microsoft.com/office/powerpoint/2010/main" val="242621521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Hard infrastructure </a:t>
            </a:r>
            <a:r>
              <a:rPr lang="en-GB" dirty="0" err="1" smtClean="0"/>
              <a:t>eg</a:t>
            </a:r>
            <a:r>
              <a:rPr lang="en-GB" dirty="0" smtClean="0"/>
              <a:t> new bulk heads and flood defences</a:t>
            </a:r>
          </a:p>
          <a:p>
            <a:r>
              <a:rPr lang="en-GB" dirty="0" smtClean="0"/>
              <a:t>Natural systems with </a:t>
            </a:r>
            <a:r>
              <a:rPr lang="en-GB" dirty="0" err="1" smtClean="0"/>
              <a:t>sandscaping</a:t>
            </a:r>
            <a:r>
              <a:rPr lang="en-GB" dirty="0" smtClean="0"/>
              <a:t> and artificial reefs being discussed.</a:t>
            </a:r>
          </a:p>
          <a:p>
            <a:r>
              <a:rPr lang="en-GB" dirty="0" smtClean="0"/>
              <a:t>Green infrastructure to improve</a:t>
            </a:r>
            <a:r>
              <a:rPr lang="en-GB" baseline="0" dirty="0" smtClean="0"/>
              <a:t> drainage for 90% of the storms in the rebuild.</a:t>
            </a:r>
            <a:endParaRPr lang="en-GB" dirty="0" smtClean="0"/>
          </a:p>
          <a:p>
            <a:endParaRPr lang="en-GB" dirty="0"/>
          </a:p>
        </p:txBody>
      </p:sp>
      <p:sp>
        <p:nvSpPr>
          <p:cNvPr id="4" name="Slide Number Placeholder 3"/>
          <p:cNvSpPr>
            <a:spLocks noGrp="1"/>
          </p:cNvSpPr>
          <p:nvPr>
            <p:ph type="sldNum" sz="quarter" idx="10"/>
          </p:nvPr>
        </p:nvSpPr>
        <p:spPr/>
        <p:txBody>
          <a:bodyPr/>
          <a:lstStyle/>
          <a:p>
            <a:fld id="{C042AD0C-80AD-4F09-B283-DA04C113D94F}" type="slidenum">
              <a:rPr lang="en-GB" smtClean="0"/>
              <a:t>21</a:t>
            </a:fld>
            <a:endParaRPr lang="en-GB"/>
          </a:p>
        </p:txBody>
      </p:sp>
    </p:spTree>
    <p:extLst>
      <p:ext uri="{BB962C8B-B14F-4D97-AF65-F5344CB8AC3E}">
        <p14:creationId xmlns:p14="http://schemas.microsoft.com/office/powerpoint/2010/main" val="13034948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538">
              <a:defRPr/>
            </a:pPr>
            <a:r>
              <a:rPr lang="en-US" sz="1300" dirty="0"/>
              <a:t>$25 million of funding from the US Department of Housing and Urban Development Community Development Block Grants for Disaster  Recovery, were allocated for reconstruction planning in the most affected communities.  The program enabled communities to identify resilient and innovative reconstruction projects and other needed actions based on community-driven plans that consider current damage, future threats and the communities economic opportunities. Each NY Rising Community had a Planning Committee comprised of community residents and stakeholders working closely with a Consultant Team and State planners to help develop a recovery plan that will be eligible to receive funds to support the implementation of those identified projects and activities.</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22</a:t>
            </a:fld>
            <a:endParaRPr lang="en-US"/>
          </a:p>
        </p:txBody>
      </p:sp>
    </p:spTree>
    <p:extLst>
      <p:ext uri="{BB962C8B-B14F-4D97-AF65-F5344CB8AC3E}">
        <p14:creationId xmlns:p14="http://schemas.microsoft.com/office/powerpoint/2010/main" val="137901982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538">
              <a:defRPr/>
            </a:pPr>
            <a:r>
              <a:rPr lang="en-US" sz="1300" dirty="0"/>
              <a:t>The communities chosen, as shown here on this map, are not only communities that were affected by </a:t>
            </a:r>
            <a:r>
              <a:rPr lang="en-US" sz="1300" dirty="0" err="1"/>
              <a:t>Superstorm</a:t>
            </a:r>
            <a:r>
              <a:rPr lang="en-US" sz="1300" dirty="0"/>
              <a:t> Sandy, but also upstate communities that are still recovering from the damage from Hurricane Irene and Tropical Storm Lee the year before Sandy.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23</a:t>
            </a:fld>
            <a:endParaRPr lang="en-US"/>
          </a:p>
        </p:txBody>
      </p:sp>
    </p:spTree>
    <p:extLst>
      <p:ext uri="{BB962C8B-B14F-4D97-AF65-F5344CB8AC3E}">
        <p14:creationId xmlns:p14="http://schemas.microsoft.com/office/powerpoint/2010/main" val="38188822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9538">
              <a:defRPr/>
            </a:pPr>
            <a:r>
              <a:rPr lang="en-US" sz="1300" dirty="0"/>
              <a:t>Arup worked with 5 communities on the South Shore of Long Island, which covers about 35 square miles and a population of about 209,000 residents, located within 6 different watersheds</a:t>
            </a:r>
            <a:r>
              <a:rPr lang="en-US" sz="1300" dirty="0" smtClean="0"/>
              <a:t>.</a:t>
            </a:r>
          </a:p>
          <a:p>
            <a:pPr defTabSz="969538">
              <a:defRPr/>
            </a:pPr>
            <a:endParaRPr lang="en-US" sz="1300" dirty="0" smtClean="0"/>
          </a:p>
          <a:p>
            <a:r>
              <a:rPr lang="en-US" sz="1200" kern="1200" dirty="0" smtClean="0">
                <a:solidFill>
                  <a:schemeClr val="tx1"/>
                </a:solidFill>
                <a:effectLst/>
                <a:latin typeface="+mn-lt"/>
                <a:ea typeface="+mn-ea"/>
                <a:cs typeface="+mn-cs"/>
              </a:rPr>
              <a:t>2 Villages – Village of Freeport, Village of Massapequa Park</a:t>
            </a:r>
          </a:p>
          <a:p>
            <a:r>
              <a:rPr lang="en-US" sz="1200" kern="1200" dirty="0" smtClean="0">
                <a:solidFill>
                  <a:schemeClr val="tx1"/>
                </a:solidFill>
                <a:effectLst/>
                <a:latin typeface="+mn-lt"/>
                <a:ea typeface="+mn-ea"/>
                <a:cs typeface="+mn-cs"/>
              </a:rPr>
              <a:t>8 Hamlets – Baldwin, Baldwin Harbor, Merrick, Bellmore, Wantagh, Seaford, Massapequa, and East Massapequa</a:t>
            </a:r>
          </a:p>
          <a:p>
            <a:r>
              <a:rPr lang="en-US" sz="1200" kern="1200" dirty="0" smtClean="0">
                <a:solidFill>
                  <a:schemeClr val="tx1"/>
                </a:solidFill>
                <a:effectLst/>
                <a:latin typeface="+mn-lt"/>
                <a:ea typeface="+mn-ea"/>
                <a:cs typeface="+mn-cs"/>
              </a:rPr>
              <a:t>2 Towns – Town of Hempstead (</a:t>
            </a:r>
            <a:r>
              <a:rPr lang="en-US" sz="1200" kern="1200" dirty="0" err="1" smtClean="0">
                <a:solidFill>
                  <a:schemeClr val="tx1"/>
                </a:solidFill>
                <a:effectLst/>
                <a:latin typeface="+mn-lt"/>
                <a:ea typeface="+mn-ea"/>
                <a:cs typeface="+mn-cs"/>
              </a:rPr>
              <a:t>inc</a:t>
            </a:r>
            <a:r>
              <a:rPr lang="en-US" sz="1200" kern="1200" dirty="0" smtClean="0">
                <a:solidFill>
                  <a:schemeClr val="tx1"/>
                </a:solidFill>
                <a:effectLst/>
                <a:latin typeface="+mn-lt"/>
                <a:ea typeface="+mn-ea"/>
                <a:cs typeface="+mn-cs"/>
              </a:rPr>
              <a:t> Baldwin, Baldwin Harbor, Merrick, Bellmore, Wantagh, Seaford) and the Town of Oyster Bay (Massapequa and East Massapequa)</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a:t>
            </a:r>
            <a:r>
              <a:rPr lang="en-US" sz="1200" kern="1200" baseline="0" dirty="0" smtClean="0">
                <a:solidFill>
                  <a:schemeClr val="tx1"/>
                </a:solidFill>
                <a:effectLst/>
                <a:latin typeface="+mn-lt"/>
                <a:ea typeface="+mn-ea"/>
                <a:cs typeface="+mn-cs"/>
              </a:rPr>
              <a:t> aim was to produce recovery strategies for the communities, which built back better. One component of these recovery strategies was GI.</a:t>
            </a:r>
            <a:endParaRPr lang="en-US" sz="1200" kern="1200" dirty="0" smtClean="0">
              <a:solidFill>
                <a:schemeClr val="tx1"/>
              </a:solidFill>
              <a:effectLst/>
              <a:latin typeface="+mn-lt"/>
              <a:ea typeface="+mn-ea"/>
              <a:cs typeface="+mn-cs"/>
            </a:endParaRPr>
          </a:p>
          <a:p>
            <a:pPr defTabSz="969538">
              <a:defRPr/>
            </a:pPr>
            <a:endParaRPr lang="en-US" sz="1300" dirty="0"/>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24</a:t>
            </a:fld>
            <a:endParaRPr lang="en-US"/>
          </a:p>
        </p:txBody>
      </p:sp>
    </p:spTree>
    <p:extLst>
      <p:ext uri="{BB962C8B-B14F-4D97-AF65-F5344CB8AC3E}">
        <p14:creationId xmlns:p14="http://schemas.microsoft.com/office/powerpoint/2010/main" val="14112671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While developing projects and actions for inclusion into the Plan, Planning Committees took into account cost estimates, cost-benefit analyses, the effectiveness of each project in reducing risk to populations and critical assets, feasibility, and community support. Planning Committees also considered the potential likelihood that a project or action would be eligible for funding.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26</a:t>
            </a:fld>
            <a:endParaRPr lang="en-US"/>
          </a:p>
        </p:txBody>
      </p:sp>
    </p:spTree>
    <p:extLst>
      <p:ext uri="{BB962C8B-B14F-4D97-AF65-F5344CB8AC3E}">
        <p14:creationId xmlns:p14="http://schemas.microsoft.com/office/powerpoint/2010/main" val="37971692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develop a framework plan for this area, GIS was utilized to develop a green infrastructure map that is created from the intersection of existing condition mapping and green infrastructure design criteria. Python scripts were used to streamline the process.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27</a:t>
            </a:fld>
            <a:endParaRPr lang="en-US"/>
          </a:p>
        </p:txBody>
      </p:sp>
    </p:spTree>
    <p:extLst>
      <p:ext uri="{BB962C8B-B14F-4D97-AF65-F5344CB8AC3E}">
        <p14:creationId xmlns:p14="http://schemas.microsoft.com/office/powerpoint/2010/main" val="10876478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In a similar manner as a land use zoning map, the green infrastructure framework plan essentially provides a menu of green infrastructure strategies for each parcel based on the following existing condition criteria</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28</a:t>
            </a:fld>
            <a:endParaRPr lang="en-US"/>
          </a:p>
        </p:txBody>
      </p:sp>
    </p:spTree>
    <p:extLst>
      <p:ext uri="{BB962C8B-B14F-4D97-AF65-F5344CB8AC3E}">
        <p14:creationId xmlns:p14="http://schemas.microsoft.com/office/powerpoint/2010/main" val="5497059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New York State Department of Environmental Conservation categorizes </a:t>
            </a:r>
            <a:r>
              <a:rPr lang="en-US" sz="1200" kern="1200" dirty="0" err="1" smtClean="0">
                <a:solidFill>
                  <a:schemeClr val="tx1"/>
                </a:solidFill>
                <a:effectLst/>
                <a:latin typeface="+mn-lt"/>
                <a:ea typeface="+mn-ea"/>
                <a:cs typeface="+mn-cs"/>
              </a:rPr>
              <a:t>stormwater</a:t>
            </a:r>
            <a:r>
              <a:rPr lang="en-US" sz="1200" kern="1200" dirty="0" smtClean="0">
                <a:solidFill>
                  <a:schemeClr val="tx1"/>
                </a:solidFill>
                <a:effectLst/>
                <a:latin typeface="+mn-lt"/>
                <a:ea typeface="+mn-ea"/>
                <a:cs typeface="+mn-cs"/>
              </a:rPr>
              <a:t> management into 5 categories: Ponds, Wetlands, Infiltration Systems, Filtration Systems, and Open Channels. Each of these practices are defined by site-specific design criteria that can be used to inform the framework plan including those I just showed. The acceptable criteria were cross-checked with the existing site conditions to develop the opportunity mapping.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36</a:t>
            </a:fld>
            <a:endParaRPr lang="en-US"/>
          </a:p>
        </p:txBody>
      </p:sp>
    </p:spTree>
    <p:extLst>
      <p:ext uri="{BB962C8B-B14F-4D97-AF65-F5344CB8AC3E}">
        <p14:creationId xmlns:p14="http://schemas.microsoft.com/office/powerpoint/2010/main" val="135907182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And here is the result of this analysis. This mapping exercise is merely identified green infrastructure opportunities at a macro-scale based on existing site conditions from available open data. </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37</a:t>
            </a:fld>
            <a:endParaRPr lang="en-US"/>
          </a:p>
        </p:txBody>
      </p:sp>
    </p:spTree>
    <p:extLst>
      <p:ext uri="{BB962C8B-B14F-4D97-AF65-F5344CB8AC3E}">
        <p14:creationId xmlns:p14="http://schemas.microsoft.com/office/powerpoint/2010/main" val="5878082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next step in the analytical process was to identify the priority areas for potential pilot projects as part of the NY Rising Community Reconstruction program. The following criteria used to determine the target areas for pilot projects including GIS data and mapping for</a:t>
            </a:r>
          </a:p>
          <a:p>
            <a:endParaRPr lang="en-US" dirty="0"/>
          </a:p>
        </p:txBody>
      </p:sp>
      <p:sp>
        <p:nvSpPr>
          <p:cNvPr id="4" name="Slide Number Placeholder 3"/>
          <p:cNvSpPr>
            <a:spLocks noGrp="1"/>
          </p:cNvSpPr>
          <p:nvPr>
            <p:ph type="sldNum" sz="quarter" idx="10"/>
          </p:nvPr>
        </p:nvSpPr>
        <p:spPr/>
        <p:txBody>
          <a:bodyPr/>
          <a:lstStyle/>
          <a:p>
            <a:fld id="{2A19A1D2-31E5-4BD2-B838-EBF931F895FB}" type="slidenum">
              <a:rPr lang="en-US" smtClean="0"/>
              <a:t>38</a:t>
            </a:fld>
            <a:endParaRPr lang="en-US"/>
          </a:p>
        </p:txBody>
      </p:sp>
    </p:spTree>
    <p:extLst>
      <p:ext uri="{BB962C8B-B14F-4D97-AF65-F5344CB8AC3E}">
        <p14:creationId xmlns:p14="http://schemas.microsoft.com/office/powerpoint/2010/main" val="3648598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I’ll begin by talking</a:t>
            </a:r>
            <a:r>
              <a:rPr lang="en-GB" baseline="0" dirty="0" smtClean="0"/>
              <a:t> about the NYC DEP GI Program.  This program aims to combat CSO spills by infiltrating the first 1” of rainfall from 10% of the city’s impervious surfaces.</a:t>
            </a:r>
            <a:endParaRPr lang="en-GB" dirty="0"/>
          </a:p>
        </p:txBody>
      </p:sp>
      <p:sp>
        <p:nvSpPr>
          <p:cNvPr id="4" name="Slide Number Placeholder 3"/>
          <p:cNvSpPr>
            <a:spLocks noGrp="1"/>
          </p:cNvSpPr>
          <p:nvPr>
            <p:ph type="sldNum" sz="quarter" idx="10"/>
          </p:nvPr>
        </p:nvSpPr>
        <p:spPr/>
        <p:txBody>
          <a:bodyPr/>
          <a:lstStyle/>
          <a:p>
            <a:fld id="{C042AD0C-80AD-4F09-B283-DA04C113D94F}" type="slidenum">
              <a:rPr lang="en-GB" smtClean="0"/>
              <a:t>3</a:t>
            </a:fld>
            <a:endParaRPr lang="en-GB"/>
          </a:p>
        </p:txBody>
      </p:sp>
    </p:spTree>
    <p:extLst>
      <p:ext uri="{BB962C8B-B14F-4D97-AF65-F5344CB8AC3E}">
        <p14:creationId xmlns:p14="http://schemas.microsoft.com/office/powerpoint/2010/main" val="1022460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Identified</a:t>
            </a:r>
            <a:r>
              <a:rPr lang="en-US" baseline="0" dirty="0" smtClean="0"/>
              <a:t> 5 projects</a:t>
            </a:r>
            <a:endParaRPr lang="en-US" dirty="0"/>
          </a:p>
        </p:txBody>
      </p:sp>
      <p:sp>
        <p:nvSpPr>
          <p:cNvPr id="4" name="Slide Number Placeholder 3"/>
          <p:cNvSpPr>
            <a:spLocks noGrp="1"/>
          </p:cNvSpPr>
          <p:nvPr>
            <p:ph type="sldNum" sz="quarter" idx="10"/>
          </p:nvPr>
        </p:nvSpPr>
        <p:spPr/>
        <p:txBody>
          <a:bodyPr/>
          <a:lstStyle/>
          <a:p>
            <a:fld id="{C4FE8BAE-71B4-8A45-96E4-ACA4D92D619B}" type="slidenum">
              <a:rPr lang="en-US" smtClean="0"/>
              <a:pPr/>
              <a:t>41</a:t>
            </a:fld>
            <a:endParaRPr lang="en-US"/>
          </a:p>
        </p:txBody>
      </p:sp>
    </p:spTree>
    <p:extLst>
      <p:ext uri="{BB962C8B-B14F-4D97-AF65-F5344CB8AC3E}">
        <p14:creationId xmlns:p14="http://schemas.microsoft.com/office/powerpoint/2010/main" val="19065475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This project includes a comprehensive planning and resiliency study to re-envision the downtown and commercial corridors in both Merrick and Bellmore. The planning study will address the following: </a:t>
            </a:r>
          </a:p>
          <a:p>
            <a:endParaRPr lang="en-US" sz="1200" b="0" i="0" u="none" strike="noStrike" kern="1200" baseline="0" dirty="0" smtClean="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Opportunities for housing and commercial business creation </a:t>
            </a:r>
          </a:p>
          <a:p>
            <a:endParaRPr lang="en-US" dirty="0"/>
          </a:p>
        </p:txBody>
      </p:sp>
      <p:sp>
        <p:nvSpPr>
          <p:cNvPr id="4" name="Slide Number Placeholder 3"/>
          <p:cNvSpPr>
            <a:spLocks noGrp="1"/>
          </p:cNvSpPr>
          <p:nvPr>
            <p:ph type="sldNum" sz="quarter" idx="10"/>
          </p:nvPr>
        </p:nvSpPr>
        <p:spPr/>
        <p:txBody>
          <a:bodyPr/>
          <a:lstStyle/>
          <a:p>
            <a:fld id="{C4FE8BAE-71B4-8A45-96E4-ACA4D92D619B}" type="slidenum">
              <a:rPr lang="en-US" smtClean="0"/>
              <a:pPr/>
              <a:t>42</a:t>
            </a:fld>
            <a:endParaRPr lang="en-US"/>
          </a:p>
        </p:txBody>
      </p:sp>
    </p:spTree>
    <p:extLst>
      <p:ext uri="{BB962C8B-B14F-4D97-AF65-F5344CB8AC3E}">
        <p14:creationId xmlns:p14="http://schemas.microsoft.com/office/powerpoint/2010/main" val="410932904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648C35-BD69-4363-9C30-4EF04BBF1D6C}" type="slidenum">
              <a:rPr lang="en-GB" smtClean="0"/>
              <a:t>43</a:t>
            </a:fld>
            <a:endParaRPr lang="en-GB"/>
          </a:p>
        </p:txBody>
      </p:sp>
    </p:spTree>
    <p:extLst>
      <p:ext uri="{BB962C8B-B14F-4D97-AF65-F5344CB8AC3E}">
        <p14:creationId xmlns:p14="http://schemas.microsoft.com/office/powerpoint/2010/main" val="416533402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648C35-BD69-4363-9C30-4EF04BBF1D6C}" type="slidenum">
              <a:rPr lang="en-GB" smtClean="0"/>
              <a:t>44</a:t>
            </a:fld>
            <a:endParaRPr lang="en-GB"/>
          </a:p>
        </p:txBody>
      </p:sp>
    </p:spTree>
    <p:extLst>
      <p:ext uri="{BB962C8B-B14F-4D97-AF65-F5344CB8AC3E}">
        <p14:creationId xmlns:p14="http://schemas.microsoft.com/office/powerpoint/2010/main" val="39651107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30 acres</a:t>
            </a:r>
          </a:p>
          <a:p>
            <a:r>
              <a:rPr lang="en-US">
                <a:latin typeface="Calibri"/>
              </a:rPr>
              <a:t>5000 housing units (60% affordable) in 7 parcels</a:t>
            </a:r>
          </a:p>
          <a:p>
            <a:r>
              <a:rPr lang="en-US">
                <a:latin typeface="Calibri"/>
              </a:rPr>
              <a:t>New school</a:t>
            </a:r>
          </a:p>
          <a:p>
            <a:r>
              <a:rPr lang="en-US">
                <a:latin typeface="Calibri"/>
              </a:rPr>
              <a:t>11 acre waterfront park and a neighborhood park.</a:t>
            </a:r>
          </a:p>
          <a:p>
            <a:endParaRPr lang="en-US">
              <a:latin typeface="Calibri"/>
            </a:endParaRPr>
          </a:p>
          <a:p>
            <a:r>
              <a:rPr lang="en-US">
                <a:latin typeface="Calibri"/>
              </a:rPr>
              <a:t>Roadways, sewers and utilities for the development.</a:t>
            </a:r>
          </a:p>
        </p:txBody>
      </p:sp>
      <p:sp>
        <p:nvSpPr>
          <p:cNvPr id="4" name="Slide Number Placeholder 3"/>
          <p:cNvSpPr>
            <a:spLocks noGrp="1"/>
          </p:cNvSpPr>
          <p:nvPr>
            <p:ph type="sldNum" sz="quarter" idx="10"/>
          </p:nvPr>
        </p:nvSpPr>
        <p:spPr/>
        <p:txBody>
          <a:bodyPr/>
          <a:lstStyle/>
          <a:p>
            <a:fld id="{85648C35-BD69-4363-9C30-4EF04BBF1D6C}" type="slidenum">
              <a:rPr lang="en-GB" smtClean="0"/>
              <a:t>45</a:t>
            </a:fld>
            <a:endParaRPr lang="en-GB"/>
          </a:p>
        </p:txBody>
      </p:sp>
    </p:spTree>
    <p:extLst>
      <p:ext uri="{BB962C8B-B14F-4D97-AF65-F5344CB8AC3E}">
        <p14:creationId xmlns:p14="http://schemas.microsoft.com/office/powerpoint/2010/main" val="36150368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Phase 1 has more formal programming as it is adjacent to the school.</a:t>
            </a:r>
          </a:p>
          <a:p>
            <a:r>
              <a:rPr lang="en-US">
                <a:latin typeface="Calibri"/>
              </a:rPr>
              <a:t>-Astroturf oval for school exercise and community exercise, e.g. community Zumba and yoga classes. There are also events held there, most recently a silent disco and outdoor movie screening and July 4</a:t>
            </a:r>
            <a:r>
              <a:rPr lang="en-US" baseline="30000">
                <a:latin typeface="Calibri"/>
              </a:rPr>
              <a:t>th</a:t>
            </a:r>
            <a:r>
              <a:rPr lang="en-US">
                <a:latin typeface="Calibri"/>
              </a:rPr>
              <a:t> fireworks.</a:t>
            </a:r>
          </a:p>
          <a:p>
            <a:r>
              <a:rPr lang="en-US">
                <a:latin typeface="Calibri"/>
              </a:rPr>
              <a:t>-Concession building with coffee shop, deck area and shade canopy.</a:t>
            </a:r>
          </a:p>
          <a:p>
            <a:r>
              <a:rPr lang="en-US">
                <a:latin typeface="Calibri"/>
              </a:rPr>
              <a:t>- Park maintenance and operation building</a:t>
            </a:r>
          </a:p>
          <a:p>
            <a:r>
              <a:rPr lang="en-US">
                <a:latin typeface="Calibri"/>
              </a:rPr>
              <a:t>-Beach area</a:t>
            </a:r>
          </a:p>
          <a:p>
            <a:r>
              <a:rPr lang="en-US">
                <a:latin typeface="Calibri"/>
              </a:rPr>
              <a:t>-Children’s play area and half court basket ball</a:t>
            </a:r>
          </a:p>
          <a:p>
            <a:r>
              <a:rPr lang="en-US">
                <a:latin typeface="Calibri"/>
              </a:rPr>
              <a:t>-Dog run</a:t>
            </a:r>
          </a:p>
          <a:p>
            <a:r>
              <a:rPr lang="en-US">
                <a:latin typeface="Calibri"/>
              </a:rPr>
              <a:t>-Rail garden which incorporates the industrial elements of HPS past</a:t>
            </a:r>
          </a:p>
          <a:p>
            <a:endParaRPr lang="en-US">
              <a:latin typeface="Calibri"/>
            </a:endParaRPr>
          </a:p>
          <a:p>
            <a:r>
              <a:rPr lang="en-US">
                <a:latin typeface="Calibri"/>
              </a:rPr>
              <a:t>-Running along center blvd, there is the bioswale which ties the whole park together and segregated bicycle park.</a:t>
            </a:r>
          </a:p>
        </p:txBody>
      </p:sp>
      <p:sp>
        <p:nvSpPr>
          <p:cNvPr id="4" name="Slide Number Placeholder 3"/>
          <p:cNvSpPr>
            <a:spLocks noGrp="1"/>
          </p:cNvSpPr>
          <p:nvPr>
            <p:ph type="sldNum" sz="quarter" idx="10"/>
          </p:nvPr>
        </p:nvSpPr>
        <p:spPr/>
        <p:txBody>
          <a:bodyPr/>
          <a:lstStyle/>
          <a:p>
            <a:fld id="{85648C35-BD69-4363-9C30-4EF04BBF1D6C}" type="slidenum">
              <a:rPr lang="en-GB" smtClean="0"/>
              <a:t>46</a:t>
            </a:fld>
            <a:endParaRPr lang="en-GB"/>
          </a:p>
        </p:txBody>
      </p:sp>
    </p:spTree>
    <p:extLst>
      <p:ext uri="{BB962C8B-B14F-4D97-AF65-F5344CB8AC3E}">
        <p14:creationId xmlns:p14="http://schemas.microsoft.com/office/powerpoint/2010/main" val="297985154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Habitat creation is also a major focus for phase 2 with 0.94 acres of wetland mitigation. In addition, phase 2 includes a boat launch and adult exercise terrace and the neighborhood or linear park, which includes an additional childrens play area.</a:t>
            </a:r>
          </a:p>
        </p:txBody>
      </p:sp>
      <p:sp>
        <p:nvSpPr>
          <p:cNvPr id="4" name="Slide Number Placeholder 3"/>
          <p:cNvSpPr>
            <a:spLocks noGrp="1"/>
          </p:cNvSpPr>
          <p:nvPr>
            <p:ph type="sldNum" sz="quarter" idx="10"/>
          </p:nvPr>
        </p:nvSpPr>
        <p:spPr/>
        <p:txBody>
          <a:bodyPr/>
          <a:lstStyle/>
          <a:p>
            <a:fld id="{85648C35-BD69-4363-9C30-4EF04BBF1D6C}" type="slidenum">
              <a:rPr lang="en-GB" smtClean="0"/>
              <a:t>47</a:t>
            </a:fld>
            <a:endParaRPr lang="en-GB"/>
          </a:p>
        </p:txBody>
      </p:sp>
    </p:spTree>
    <p:extLst>
      <p:ext uri="{BB962C8B-B14F-4D97-AF65-F5344CB8AC3E}">
        <p14:creationId xmlns:p14="http://schemas.microsoft.com/office/powerpoint/2010/main" val="418256344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 mentioned previously,</a:t>
            </a:r>
            <a:r>
              <a:rPr lang="en-US" baseline="0" dirty="0"/>
              <a:t> t</a:t>
            </a:r>
            <a:r>
              <a:rPr lang="en-US" dirty="0"/>
              <a:t>he</a:t>
            </a:r>
            <a:r>
              <a:rPr lang="en-US" baseline="0" dirty="0"/>
              <a:t> green infrastructure that has been incorporated into the site is integral to the site’s resiliency. There are three main types of green infrastructure. Firstly, on 51</a:t>
            </a:r>
            <a:r>
              <a:rPr lang="en-US" baseline="30000" dirty="0"/>
              <a:t>st</a:t>
            </a:r>
            <a:r>
              <a:rPr lang="en-US" baseline="0" dirty="0"/>
              <a:t> Ave, we piloted </a:t>
            </a:r>
            <a:r>
              <a:rPr lang="en-US" baseline="0" dirty="0" err="1"/>
              <a:t>stormwater</a:t>
            </a:r>
            <a:r>
              <a:rPr lang="en-US" baseline="0" dirty="0"/>
              <a:t> planters. These were the precursors to the NYC DEP </a:t>
            </a:r>
            <a:r>
              <a:rPr lang="en-US" baseline="0" dirty="0" err="1"/>
              <a:t>bioswales</a:t>
            </a:r>
            <a:r>
              <a:rPr lang="en-US" baseline="0" dirty="0"/>
              <a:t> and extensive collaboration was required between NYC DOT, DEP and DPR. Secondly, the backbone of the park is a large </a:t>
            </a:r>
            <a:r>
              <a:rPr lang="en-US" baseline="0" dirty="0" err="1"/>
              <a:t>bioswale</a:t>
            </a:r>
            <a:r>
              <a:rPr lang="en-US" baseline="0" dirty="0"/>
              <a:t> which attenuates and treats the majority of the </a:t>
            </a:r>
            <a:r>
              <a:rPr lang="en-US" baseline="0" dirty="0" err="1"/>
              <a:t>stormwater</a:t>
            </a:r>
            <a:r>
              <a:rPr lang="en-US" baseline="0" dirty="0"/>
              <a:t> runoff from the park and the bicycle lane. Finally, a portion of the </a:t>
            </a:r>
            <a:r>
              <a:rPr lang="en-US" baseline="0" dirty="0" err="1"/>
              <a:t>stormwater</a:t>
            </a:r>
            <a:r>
              <a:rPr lang="en-US" baseline="0" dirty="0"/>
              <a:t> runoff from the streets is treated by tree planters with porous concrete strips.</a:t>
            </a:r>
            <a:endParaRPr lang="en-US" dirty="0"/>
          </a:p>
        </p:txBody>
      </p:sp>
      <p:sp>
        <p:nvSpPr>
          <p:cNvPr id="4" name="Slide Number Placeholder 3"/>
          <p:cNvSpPr>
            <a:spLocks noGrp="1"/>
          </p:cNvSpPr>
          <p:nvPr>
            <p:ph type="sldNum" sz="quarter" idx="10"/>
          </p:nvPr>
        </p:nvSpPr>
        <p:spPr/>
        <p:txBody>
          <a:bodyPr/>
          <a:lstStyle/>
          <a:p>
            <a:fld id="{9EDFFB2E-EF23-4A56-A3EA-E4EC6B7C4A7C}" type="slidenum">
              <a:rPr lang="en-US" smtClean="0"/>
              <a:t>48</a:t>
            </a:fld>
            <a:endParaRPr lang="en-US"/>
          </a:p>
        </p:txBody>
      </p:sp>
    </p:spTree>
    <p:extLst>
      <p:ext uri="{BB962C8B-B14F-4D97-AF65-F5344CB8AC3E}">
        <p14:creationId xmlns:p14="http://schemas.microsoft.com/office/powerpoint/2010/main" val="15091377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648C35-BD69-4363-9C30-4EF04BBF1D6C}" type="slidenum">
              <a:rPr lang="en-GB" smtClean="0"/>
              <a:t>49</a:t>
            </a:fld>
            <a:endParaRPr lang="en-GB"/>
          </a:p>
        </p:txBody>
      </p:sp>
    </p:spTree>
    <p:extLst>
      <p:ext uri="{BB962C8B-B14F-4D97-AF65-F5344CB8AC3E}">
        <p14:creationId xmlns:p14="http://schemas.microsoft.com/office/powerpoint/2010/main" val="205620113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DFFB2E-EF23-4A56-A3EA-E4EC6B7C4A7C}" type="slidenum">
              <a:rPr lang="en-US" smtClean="0"/>
              <a:t>50</a:t>
            </a:fld>
            <a:endParaRPr lang="en-US"/>
          </a:p>
        </p:txBody>
      </p:sp>
    </p:spTree>
    <p:extLst>
      <p:ext uri="{BB962C8B-B14F-4D97-AF65-F5344CB8AC3E}">
        <p14:creationId xmlns:p14="http://schemas.microsoft.com/office/powerpoint/2010/main" val="37227143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Green – areas served by combined sewers. Most (2/3)</a:t>
            </a:r>
            <a:r>
              <a:rPr lang="en-US" baseline="0" dirty="0" smtClean="0"/>
              <a:t> of the area of NYC is served by CS.  </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4</a:t>
            </a:fld>
            <a:endParaRPr lang="en-GB"/>
          </a:p>
        </p:txBody>
      </p:sp>
    </p:spTree>
    <p:extLst>
      <p:ext uri="{BB962C8B-B14F-4D97-AF65-F5344CB8AC3E}">
        <p14:creationId xmlns:p14="http://schemas.microsoft.com/office/powerpoint/2010/main" val="107423683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rPr>
              <a:t>In total, 0.94 acres of wetland mitigation are being provided. This wetland mitigation will be high value with a mixture of low marsh, high marsh and salt shrub and with tidal channels and tidal pools. There is a revetment structure around the wetlands with a pedestrian path and culverts through the revetment to link the wetland to the East River.</a:t>
            </a:r>
          </a:p>
        </p:txBody>
      </p:sp>
      <p:sp>
        <p:nvSpPr>
          <p:cNvPr id="4" name="Slide Number Placeholder 3"/>
          <p:cNvSpPr>
            <a:spLocks noGrp="1"/>
          </p:cNvSpPr>
          <p:nvPr>
            <p:ph type="sldNum" sz="quarter" idx="10"/>
          </p:nvPr>
        </p:nvSpPr>
        <p:spPr/>
        <p:txBody>
          <a:bodyPr/>
          <a:lstStyle/>
          <a:p>
            <a:fld id="{85648C35-BD69-4363-9C30-4EF04BBF1D6C}" type="slidenum">
              <a:rPr lang="en-GB" smtClean="0"/>
              <a:t>51</a:t>
            </a:fld>
            <a:endParaRPr lang="en-GB"/>
          </a:p>
        </p:txBody>
      </p:sp>
    </p:spTree>
    <p:extLst>
      <p:ext uri="{BB962C8B-B14F-4D97-AF65-F5344CB8AC3E}">
        <p14:creationId xmlns:p14="http://schemas.microsoft.com/office/powerpoint/2010/main" val="200341520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5648C35-BD69-4363-9C30-4EF04BBF1D6C}" type="slidenum">
              <a:rPr lang="en-GB" smtClean="0"/>
              <a:t>52</a:t>
            </a:fld>
            <a:endParaRPr lang="en-GB"/>
          </a:p>
        </p:txBody>
      </p:sp>
    </p:spTree>
    <p:extLst>
      <p:ext uri="{BB962C8B-B14F-4D97-AF65-F5344CB8AC3E}">
        <p14:creationId xmlns:p14="http://schemas.microsoft.com/office/powerpoint/2010/main" val="33488040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5</a:t>
            </a:fld>
            <a:endParaRPr lang="en-GB"/>
          </a:p>
        </p:txBody>
      </p:sp>
    </p:spTree>
    <p:extLst>
      <p:ext uri="{BB962C8B-B14F-4D97-AF65-F5344CB8AC3E}">
        <p14:creationId xmlns:p14="http://schemas.microsoft.com/office/powerpoint/2010/main" val="2565275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WQ better than it</a:t>
            </a:r>
            <a:r>
              <a:rPr lang="en-US" baseline="0" dirty="0" smtClean="0"/>
              <a:t> has been in over 100 years of testing.  </a:t>
            </a:r>
          </a:p>
          <a:p>
            <a:pPr marL="171450" indent="-171450">
              <a:buFont typeface="Arial" panose="020B0604020202020204" pitchFamily="34" charset="0"/>
              <a:buChar char="•"/>
            </a:pPr>
            <a:r>
              <a:rPr lang="en-US" baseline="0" dirty="0" smtClean="0"/>
              <a:t>$10B spent in last 10 yrs. (new WWTPs, upgrades, etc.)</a:t>
            </a:r>
          </a:p>
          <a:p>
            <a:pPr marL="171450" indent="-171450">
              <a:buFont typeface="Arial" panose="020B0604020202020204" pitchFamily="34" charset="0"/>
              <a:buChar char="•"/>
            </a:pPr>
            <a:r>
              <a:rPr lang="en-US" baseline="0" dirty="0" smtClean="0"/>
              <a:t>We meet WQ in most of harbor.  </a:t>
            </a:r>
          </a:p>
          <a:p>
            <a:pPr marL="171450" indent="-171450">
              <a:buFont typeface="Arial" panose="020B0604020202020204" pitchFamily="34" charset="0"/>
              <a:buChar char="•"/>
            </a:pPr>
            <a:r>
              <a:rPr lang="en-US" baseline="0" dirty="0" smtClean="0"/>
              <a:t>Red is where we don’t currently meet WQ.  </a:t>
            </a:r>
          </a:p>
          <a:p>
            <a:pPr marL="171450" indent="-171450">
              <a:buFont typeface="Arial" panose="020B0604020202020204" pitchFamily="34" charset="0"/>
              <a:buChar char="•"/>
            </a:pPr>
            <a:r>
              <a:rPr lang="en-US" baseline="0" dirty="0" smtClean="0"/>
              <a:t>WQ as per US EPA criteria.</a:t>
            </a:r>
            <a:endParaRPr lang="en-US" dirty="0" smtClean="0"/>
          </a:p>
          <a:p>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6</a:t>
            </a:fld>
            <a:endParaRPr lang="en-GB"/>
          </a:p>
        </p:txBody>
      </p:sp>
    </p:spTree>
    <p:extLst>
      <p:ext uri="{BB962C8B-B14F-4D97-AF65-F5344CB8AC3E}">
        <p14:creationId xmlns:p14="http://schemas.microsoft.com/office/powerpoint/2010/main" val="1188788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OGI created in 2011; work with city agency partners</a:t>
            </a:r>
            <a:r>
              <a:rPr lang="en-US" baseline="0" dirty="0" smtClean="0"/>
              <a:t> (DOT, DPR, EDC, DDC, MTA)</a:t>
            </a:r>
          </a:p>
          <a:p>
            <a:pPr marL="171450" indent="-171450">
              <a:buFont typeface="Arial" panose="020B0604020202020204" pitchFamily="34" charset="0"/>
              <a:buChar char="•"/>
            </a:pPr>
            <a:r>
              <a:rPr lang="en-US" baseline="0" dirty="0" smtClean="0"/>
              <a:t> </a:t>
            </a:r>
            <a:r>
              <a:rPr lang="en-US" dirty="0" smtClean="0"/>
              <a:t>Consent Order</a:t>
            </a:r>
            <a:r>
              <a:rPr lang="en-US" baseline="0" dirty="0" smtClean="0"/>
              <a:t> not green only. : hybrid grey/green approach. </a:t>
            </a:r>
          </a:p>
        </p:txBody>
      </p:sp>
      <p:sp>
        <p:nvSpPr>
          <p:cNvPr id="4" name="Slide Number Placeholder 3"/>
          <p:cNvSpPr>
            <a:spLocks noGrp="1"/>
          </p:cNvSpPr>
          <p:nvPr>
            <p:ph type="sldNum" sz="quarter" idx="10"/>
          </p:nvPr>
        </p:nvSpPr>
        <p:spPr/>
        <p:txBody>
          <a:bodyPr/>
          <a:lstStyle/>
          <a:p>
            <a:fld id="{4C1A66CC-8D93-4773-B756-DFE22E0A14AA}" type="slidenum">
              <a:rPr lang="en-GB" smtClean="0"/>
              <a:pPr/>
              <a:t>7</a:t>
            </a:fld>
            <a:endParaRPr lang="en-GB"/>
          </a:p>
        </p:txBody>
      </p:sp>
    </p:spTree>
    <p:extLst>
      <p:ext uri="{BB962C8B-B14F-4D97-AF65-F5344CB8AC3E}">
        <p14:creationId xmlns:p14="http://schemas.microsoft.com/office/powerpoint/2010/main" val="15349593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1” because 90% of our storms are 1.0” or less</a:t>
            </a:r>
            <a:r>
              <a:rPr lang="en-US" baseline="0" dirty="0" smtClean="0"/>
              <a:t> and 70% are 0.5’ or less - so we’re managing a vast majority of our storms.  Green infrastructure works every time it rains.  Grey may only be used a few times per year. VOLUME-BASED</a:t>
            </a:r>
          </a:p>
          <a:p>
            <a:pPr marL="171450" indent="-171450">
              <a:buFont typeface="Arial" panose="020B0604020202020204" pitchFamily="34" charset="0"/>
              <a:buChar char="•"/>
            </a:pPr>
            <a:r>
              <a:rPr lang="en-US" baseline="0" dirty="0" err="1" smtClean="0"/>
              <a:t>Deember</a:t>
            </a:r>
            <a:r>
              <a:rPr lang="en-US" baseline="0" dirty="0" smtClean="0"/>
              <a:t> 31, 2015 yielded 0.6% citywide, had 437 impervious acres managed and requires 744 more impervious acres to meet 1.5% (as part of contingency plan)</a:t>
            </a:r>
            <a:endParaRPr lang="en-US" dirty="0" smtClean="0"/>
          </a:p>
          <a:p>
            <a:endParaRPr lang="en-US" dirty="0"/>
          </a:p>
        </p:txBody>
      </p:sp>
      <p:sp>
        <p:nvSpPr>
          <p:cNvPr id="4" name="Slide Number Placeholder 3"/>
          <p:cNvSpPr>
            <a:spLocks noGrp="1"/>
          </p:cNvSpPr>
          <p:nvPr>
            <p:ph type="sldNum" sz="quarter" idx="10"/>
          </p:nvPr>
        </p:nvSpPr>
        <p:spPr/>
        <p:txBody>
          <a:bodyPr/>
          <a:lstStyle/>
          <a:p>
            <a:fld id="{4C1A66CC-8D93-4773-B756-DFE22E0A14AA}" type="slidenum">
              <a:rPr lang="en-GB" smtClean="0"/>
              <a:pPr/>
              <a:t>8</a:t>
            </a:fld>
            <a:endParaRPr lang="en-GB"/>
          </a:p>
        </p:txBody>
      </p:sp>
    </p:spTree>
    <p:extLst>
      <p:ext uri="{BB962C8B-B14F-4D97-AF65-F5344CB8AC3E}">
        <p14:creationId xmlns:p14="http://schemas.microsoft.com/office/powerpoint/2010/main" val="23468363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NYC have initially implemented a standardized approach</a:t>
            </a:r>
            <a:r>
              <a:rPr lang="en-US" baseline="0" dirty="0" smtClean="0"/>
              <a:t> to GI implementing right of way </a:t>
            </a:r>
            <a:r>
              <a:rPr lang="en-US" baseline="0" dirty="0" err="1" smtClean="0"/>
              <a:t>bioswales</a:t>
            </a:r>
            <a:r>
              <a:rPr lang="en-US" baseline="0" dirty="0" smtClean="0"/>
              <a:t> between 10-20 feet long and </a:t>
            </a:r>
            <a:r>
              <a:rPr lang="en-US" baseline="0" dirty="0" err="1" smtClean="0"/>
              <a:t>stormwater</a:t>
            </a:r>
            <a:r>
              <a:rPr lang="en-US" baseline="0" dirty="0" smtClean="0"/>
              <a:t> green streets in bump outs.</a:t>
            </a:r>
          </a:p>
        </p:txBody>
      </p:sp>
      <p:sp>
        <p:nvSpPr>
          <p:cNvPr id="4" name="Slide Number Placeholder 3"/>
          <p:cNvSpPr>
            <a:spLocks noGrp="1"/>
          </p:cNvSpPr>
          <p:nvPr>
            <p:ph type="sldNum" sz="quarter" idx="10"/>
          </p:nvPr>
        </p:nvSpPr>
        <p:spPr/>
        <p:txBody>
          <a:bodyPr/>
          <a:lstStyle/>
          <a:p>
            <a:fld id="{4C1A66CC-8D93-4773-B756-DFE22E0A14AA}" type="slidenum">
              <a:rPr lang="en-GB" smtClean="0"/>
              <a:pPr/>
              <a:t>9</a:t>
            </a:fld>
            <a:endParaRPr lang="en-GB"/>
          </a:p>
        </p:txBody>
      </p:sp>
    </p:spTree>
    <p:extLst>
      <p:ext uri="{BB962C8B-B14F-4D97-AF65-F5344CB8AC3E}">
        <p14:creationId xmlns:p14="http://schemas.microsoft.com/office/powerpoint/2010/main" val="29929543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w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4:3 Arup Main Title">
    <p:spTree>
      <p:nvGrpSpPr>
        <p:cNvPr id="1" name=""/>
        <p:cNvGrpSpPr/>
        <p:nvPr/>
      </p:nvGrpSpPr>
      <p:grpSpPr>
        <a:xfrm>
          <a:off x="0" y="0"/>
          <a:ext cx="0" cy="0"/>
          <a:chOff x="0" y="0"/>
          <a:chExt cx="0" cy="0"/>
        </a:xfrm>
      </p:grpSpPr>
      <p:sp>
        <p:nvSpPr>
          <p:cNvPr id="3" name="Title 1"/>
          <p:cNvSpPr>
            <a:spLocks noGrp="1"/>
          </p:cNvSpPr>
          <p:nvPr>
            <p:ph type="title"/>
          </p:nvPr>
        </p:nvSpPr>
        <p:spPr>
          <a:xfrm>
            <a:off x="496861" y="252000"/>
            <a:ext cx="8146633" cy="471344"/>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smtClean="0"/>
              <a:t>Click to edit Master title style</a:t>
            </a:r>
            <a:endParaRPr lang="en-US" dirty="0"/>
          </a:p>
        </p:txBody>
      </p:sp>
    </p:spTree>
    <p:extLst>
      <p:ext uri="{BB962C8B-B14F-4D97-AF65-F5344CB8AC3E}">
        <p14:creationId xmlns:p14="http://schemas.microsoft.com/office/powerpoint/2010/main" val="27541113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3Arup Three Objects Option1">
    <p:spTree>
      <p:nvGrpSpPr>
        <p:cNvPr id="1" name=""/>
        <p:cNvGrpSpPr/>
        <p:nvPr/>
      </p:nvGrpSpPr>
      <p:grpSpPr>
        <a:xfrm>
          <a:off x="0" y="0"/>
          <a:ext cx="0" cy="0"/>
          <a:chOff x="0" y="0"/>
          <a:chExt cx="0" cy="0"/>
        </a:xfrm>
      </p:grpSpPr>
      <p:sp>
        <p:nvSpPr>
          <p:cNvPr id="12" name="Content Placeholder 7"/>
          <p:cNvSpPr>
            <a:spLocks noGrp="1"/>
          </p:cNvSpPr>
          <p:nvPr>
            <p:ph sz="quarter" idx="10" hasCustomPrompt="1"/>
          </p:nvPr>
        </p:nvSpPr>
        <p:spPr>
          <a:xfrm>
            <a:off x="396000" y="323999"/>
            <a:ext cx="396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7" name="Content Placeholder 7"/>
          <p:cNvSpPr>
            <a:spLocks noGrp="1"/>
          </p:cNvSpPr>
          <p:nvPr>
            <p:ph sz="quarter" idx="20" hasCustomPrompt="1"/>
          </p:nvPr>
        </p:nvSpPr>
        <p:spPr>
          <a:xfrm>
            <a:off x="4607668" y="324002"/>
            <a:ext cx="396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4" name="Content Placeholder 7"/>
          <p:cNvSpPr>
            <a:spLocks noGrp="1"/>
          </p:cNvSpPr>
          <p:nvPr>
            <p:ph sz="quarter" idx="23" hasCustomPrompt="1"/>
          </p:nvPr>
        </p:nvSpPr>
        <p:spPr>
          <a:xfrm>
            <a:off x="4607668" y="3421874"/>
            <a:ext cx="3960000" cy="2496277"/>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1" name="Text Placeholder 2"/>
          <p:cNvSpPr>
            <a:spLocks noGrp="1"/>
          </p:cNvSpPr>
          <p:nvPr>
            <p:ph type="body" sz="quarter" idx="13" hasCustomPrompt="1"/>
          </p:nvPr>
        </p:nvSpPr>
        <p:spPr>
          <a:xfrm>
            <a:off x="394580" y="5961196"/>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2" name="Text Placeholder 2"/>
          <p:cNvSpPr>
            <a:spLocks noGrp="1"/>
          </p:cNvSpPr>
          <p:nvPr>
            <p:ph type="body" sz="quarter" idx="17" hasCustomPrompt="1"/>
          </p:nvPr>
        </p:nvSpPr>
        <p:spPr>
          <a:xfrm rot="16200000">
            <a:off x="-924483" y="4678585"/>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3" name="Text Placeholder 2"/>
          <p:cNvSpPr>
            <a:spLocks noGrp="1"/>
          </p:cNvSpPr>
          <p:nvPr>
            <p:ph type="body" sz="quarter" idx="34" hasCustomPrompt="1"/>
          </p:nvPr>
        </p:nvSpPr>
        <p:spPr>
          <a:xfrm>
            <a:off x="4604729" y="5965818"/>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3288607" y="4678585"/>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4604729" y="2868161"/>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3285666" y="1614052"/>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5683863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3 Arup Three Objects Option2">
    <p:spTree>
      <p:nvGrpSpPr>
        <p:cNvPr id="1" name=""/>
        <p:cNvGrpSpPr/>
        <p:nvPr/>
      </p:nvGrpSpPr>
      <p:grpSpPr>
        <a:xfrm>
          <a:off x="0" y="0"/>
          <a:ext cx="0" cy="0"/>
          <a:chOff x="0" y="0"/>
          <a:chExt cx="0" cy="0"/>
        </a:xfrm>
      </p:grpSpPr>
      <p:sp>
        <p:nvSpPr>
          <p:cNvPr id="17" name="Content Placeholder 7"/>
          <p:cNvSpPr>
            <a:spLocks noGrp="1"/>
          </p:cNvSpPr>
          <p:nvPr>
            <p:ph sz="quarter" idx="24" hasCustomPrompt="1"/>
          </p:nvPr>
        </p:nvSpPr>
        <p:spPr>
          <a:xfrm>
            <a:off x="4607668" y="323999"/>
            <a:ext cx="3960000" cy="55944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12" hasCustomPrompt="1"/>
          </p:nvPr>
        </p:nvSpPr>
        <p:spPr>
          <a:xfrm>
            <a:off x="391105" y="3285010"/>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3" name="Content Placeholder 7"/>
          <p:cNvSpPr>
            <a:spLocks noGrp="1"/>
          </p:cNvSpPr>
          <p:nvPr>
            <p:ph sz="quarter" idx="20" hasCustomPrompt="1"/>
          </p:nvPr>
        </p:nvSpPr>
        <p:spPr>
          <a:xfrm>
            <a:off x="391105" y="323999"/>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19"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394580" y="5920766"/>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924483" y="4577853"/>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383696" y="2970744"/>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924483" y="1632260"/>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4619504" y="5931880"/>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3288607" y="4577853"/>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249665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4:3 Arup Four Objects">
    <p:spTree>
      <p:nvGrpSpPr>
        <p:cNvPr id="1" name=""/>
        <p:cNvGrpSpPr/>
        <p:nvPr/>
      </p:nvGrpSpPr>
      <p:grpSpPr>
        <a:xfrm>
          <a:off x="0" y="0"/>
          <a:ext cx="0" cy="0"/>
          <a:chOff x="0" y="0"/>
          <a:chExt cx="0" cy="0"/>
        </a:xfrm>
      </p:grpSpPr>
      <p:sp>
        <p:nvSpPr>
          <p:cNvPr id="17" name="Content Placeholder 7"/>
          <p:cNvSpPr>
            <a:spLocks noGrp="1"/>
          </p:cNvSpPr>
          <p:nvPr>
            <p:ph sz="quarter" idx="12" hasCustomPrompt="1"/>
          </p:nvPr>
        </p:nvSpPr>
        <p:spPr>
          <a:xfrm>
            <a:off x="390743" y="3285010"/>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4" name="Content Placeholder 7"/>
          <p:cNvSpPr>
            <a:spLocks noGrp="1"/>
          </p:cNvSpPr>
          <p:nvPr>
            <p:ph sz="quarter" idx="20" hasCustomPrompt="1"/>
          </p:nvPr>
        </p:nvSpPr>
        <p:spPr>
          <a:xfrm>
            <a:off x="390743" y="323999"/>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30" name="Content Placeholder 7"/>
          <p:cNvSpPr>
            <a:spLocks noGrp="1"/>
          </p:cNvSpPr>
          <p:nvPr>
            <p:ph sz="quarter" idx="26" hasCustomPrompt="1"/>
          </p:nvPr>
        </p:nvSpPr>
        <p:spPr>
          <a:xfrm>
            <a:off x="4607668" y="323999"/>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0" name="Content Placeholder 7"/>
          <p:cNvSpPr>
            <a:spLocks noGrp="1"/>
          </p:cNvSpPr>
          <p:nvPr>
            <p:ph sz="quarter" idx="23" hasCustomPrompt="1"/>
          </p:nvPr>
        </p:nvSpPr>
        <p:spPr>
          <a:xfrm>
            <a:off x="4607668" y="3285010"/>
            <a:ext cx="3960000" cy="2638800"/>
          </a:xfrm>
          <a:prstGeom prst="rect">
            <a:avLst/>
          </a:prstGeom>
        </p:spPr>
        <p:txBody>
          <a:bodyPr lIns="0" tIns="0" rIns="0" bIns="0">
            <a:normAutofit/>
          </a:bodyPr>
          <a:lstStyle>
            <a:lvl1pPr marL="0" indent="0">
              <a:lnSpc>
                <a:spcPts val="2000"/>
              </a:lnSpc>
              <a:spcBef>
                <a:spcPts val="0"/>
              </a:spcBef>
              <a:buFontTx/>
              <a:buNone/>
              <a:defRPr sz="1800" baseline="0">
                <a:latin typeface="Times New Roman"/>
                <a:cs typeface="Times New Roman"/>
              </a:defRPr>
            </a:lvl1pPr>
          </a:lstStyle>
          <a:p>
            <a:pPr lvl="0"/>
            <a:r>
              <a:rPr lang="en-US" dirty="0"/>
              <a:t>Use to insert images / graphical content by clicking on the icons below</a:t>
            </a:r>
          </a:p>
          <a:p>
            <a:pPr lvl="0"/>
            <a:r>
              <a:rPr lang="en-US" dirty="0"/>
              <a:t>Or small amount of text to compliment images</a:t>
            </a:r>
          </a:p>
        </p:txBody>
      </p:sp>
      <p:sp>
        <p:nvSpPr>
          <p:cNvPr id="28"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23" name="Text Placeholder 2"/>
          <p:cNvSpPr>
            <a:spLocks noGrp="1"/>
          </p:cNvSpPr>
          <p:nvPr>
            <p:ph type="body" sz="quarter" idx="13" hasCustomPrompt="1"/>
          </p:nvPr>
        </p:nvSpPr>
        <p:spPr>
          <a:xfrm>
            <a:off x="394580" y="5920766"/>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17" hasCustomPrompt="1"/>
          </p:nvPr>
        </p:nvSpPr>
        <p:spPr>
          <a:xfrm rot="16200000">
            <a:off x="-924483" y="4572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9" name="Text Placeholder 2"/>
          <p:cNvSpPr>
            <a:spLocks noGrp="1"/>
          </p:cNvSpPr>
          <p:nvPr>
            <p:ph type="body" sz="quarter" idx="34" hasCustomPrompt="1"/>
          </p:nvPr>
        </p:nvSpPr>
        <p:spPr>
          <a:xfrm>
            <a:off x="4607669" y="5920766"/>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5" hasCustomPrompt="1"/>
          </p:nvPr>
        </p:nvSpPr>
        <p:spPr>
          <a:xfrm rot="16200000">
            <a:off x="3288607" y="4572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4" name="Text Placeholder 2"/>
          <p:cNvSpPr>
            <a:spLocks noGrp="1"/>
          </p:cNvSpPr>
          <p:nvPr>
            <p:ph type="body" sz="quarter" idx="36" hasCustomPrompt="1"/>
          </p:nvPr>
        </p:nvSpPr>
        <p:spPr>
          <a:xfrm>
            <a:off x="394580" y="2967826"/>
            <a:ext cx="3453519"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5" name="Text Placeholder 2"/>
          <p:cNvSpPr>
            <a:spLocks noGrp="1"/>
          </p:cNvSpPr>
          <p:nvPr>
            <p:ph type="body" sz="quarter" idx="37" hasCustomPrompt="1"/>
          </p:nvPr>
        </p:nvSpPr>
        <p:spPr>
          <a:xfrm rot="16200000">
            <a:off x="-924483" y="1620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6" name="Text Placeholder 2"/>
          <p:cNvSpPr>
            <a:spLocks noGrp="1"/>
          </p:cNvSpPr>
          <p:nvPr>
            <p:ph type="body" sz="quarter" idx="38" hasCustomPrompt="1"/>
          </p:nvPr>
        </p:nvSpPr>
        <p:spPr>
          <a:xfrm>
            <a:off x="4592012" y="2967823"/>
            <a:ext cx="3453519" cy="145068"/>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7" name="Text Placeholder 2"/>
          <p:cNvSpPr>
            <a:spLocks noGrp="1"/>
          </p:cNvSpPr>
          <p:nvPr>
            <p:ph type="body" sz="quarter" idx="39" hasCustomPrompt="1"/>
          </p:nvPr>
        </p:nvSpPr>
        <p:spPr>
          <a:xfrm rot="16200000">
            <a:off x="3272950" y="1620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513087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4:3 Arup Single Image">
    <p:spTree>
      <p:nvGrpSpPr>
        <p:cNvPr id="1" name=""/>
        <p:cNvGrpSpPr/>
        <p:nvPr/>
      </p:nvGrpSpPr>
      <p:grpSpPr>
        <a:xfrm>
          <a:off x="0" y="0"/>
          <a:ext cx="0" cy="0"/>
          <a:chOff x="0" y="0"/>
          <a:chExt cx="0" cy="0"/>
        </a:xfrm>
      </p:grpSpPr>
      <p:sp>
        <p:nvSpPr>
          <p:cNvPr id="20" name="Picture Placeholder 2"/>
          <p:cNvSpPr>
            <a:spLocks noGrp="1" noChangeAspect="1"/>
          </p:cNvSpPr>
          <p:nvPr>
            <p:ph type="pic" sz="quarter" idx="11" hasCustomPrompt="1"/>
          </p:nvPr>
        </p:nvSpPr>
        <p:spPr>
          <a:xfrm>
            <a:off x="396001" y="383150"/>
            <a:ext cx="8278100" cy="55920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r>
              <a:rPr lang="en-US" dirty="0"/>
              <a:t/>
            </a:r>
            <a:br>
              <a:rPr lang="en-US" dirty="0"/>
            </a:br>
            <a:r>
              <a:rPr lang="en-US" dirty="0"/>
              <a:t/>
            </a:r>
            <a:br>
              <a:rPr lang="en-US" dirty="0"/>
            </a:br>
            <a:r>
              <a:rPr lang="en-US" dirty="0"/>
              <a:t/>
            </a:r>
            <a:br>
              <a:rPr lang="en-US" dirty="0"/>
            </a:br>
            <a:endParaRPr lang="en-US" dirty="0"/>
          </a:p>
          <a:p>
            <a:endParaRPr lang="en-US" dirty="0"/>
          </a:p>
          <a:p>
            <a:endParaRPr lang="en-US" dirty="0"/>
          </a:p>
        </p:txBody>
      </p:sp>
      <p:sp>
        <p:nvSpPr>
          <p:cNvPr id="10"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7" name="Text Placeholder 2"/>
          <p:cNvSpPr>
            <a:spLocks noGrp="1"/>
          </p:cNvSpPr>
          <p:nvPr>
            <p:ph type="body" sz="quarter" idx="13" hasCustomPrompt="1"/>
          </p:nvPr>
        </p:nvSpPr>
        <p:spPr>
          <a:xfrm>
            <a:off x="396002" y="5966490"/>
            <a:ext cx="7104393" cy="207581"/>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9" name="Text Placeholder 2"/>
          <p:cNvSpPr>
            <a:spLocks noGrp="1"/>
          </p:cNvSpPr>
          <p:nvPr>
            <p:ph type="body" sz="quarter" idx="17" hasCustomPrompt="1"/>
          </p:nvPr>
        </p:nvSpPr>
        <p:spPr>
          <a:xfrm rot="16200000">
            <a:off x="-923061" y="4612002"/>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556051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4:3 Arup Two Images">
    <p:spTree>
      <p:nvGrpSpPr>
        <p:cNvPr id="1" name=""/>
        <p:cNvGrpSpPr/>
        <p:nvPr/>
      </p:nvGrpSpPr>
      <p:grpSpPr>
        <a:xfrm>
          <a:off x="0" y="0"/>
          <a:ext cx="0" cy="0"/>
          <a:chOff x="0" y="0"/>
          <a:chExt cx="0" cy="0"/>
        </a:xfrm>
      </p:grpSpPr>
      <p:sp>
        <p:nvSpPr>
          <p:cNvPr id="13" name="Picture Placeholder 2"/>
          <p:cNvSpPr>
            <a:spLocks noGrp="1" noChangeAspect="1"/>
          </p:cNvSpPr>
          <p:nvPr>
            <p:ph type="pic" sz="quarter" idx="12" hasCustomPrompt="1"/>
          </p:nvPr>
        </p:nvSpPr>
        <p:spPr>
          <a:xfrm>
            <a:off x="391093" y="323999"/>
            <a:ext cx="396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8" name="Picture Placeholder 2"/>
          <p:cNvSpPr>
            <a:spLocks noGrp="1" noChangeAspect="1"/>
          </p:cNvSpPr>
          <p:nvPr>
            <p:ph type="pic" sz="quarter" idx="13" hasCustomPrompt="1"/>
          </p:nvPr>
        </p:nvSpPr>
        <p:spPr>
          <a:xfrm>
            <a:off x="4609391" y="323999"/>
            <a:ext cx="396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1" name="Text Placeholder 2"/>
          <p:cNvSpPr>
            <a:spLocks noGrp="1"/>
          </p:cNvSpPr>
          <p:nvPr>
            <p:ph type="body" sz="quarter" idx="34" hasCustomPrompt="1"/>
          </p:nvPr>
        </p:nvSpPr>
        <p:spPr>
          <a:xfrm>
            <a:off x="391094" y="5931765"/>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2" name="Text Placeholder 2"/>
          <p:cNvSpPr>
            <a:spLocks noGrp="1"/>
          </p:cNvSpPr>
          <p:nvPr>
            <p:ph type="body" sz="quarter" idx="17" hasCustomPrompt="1"/>
          </p:nvPr>
        </p:nvSpPr>
        <p:spPr>
          <a:xfrm rot="16200000">
            <a:off x="-927967" y="4612002"/>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5" hasCustomPrompt="1"/>
          </p:nvPr>
        </p:nvSpPr>
        <p:spPr>
          <a:xfrm>
            <a:off x="4609391" y="5931765"/>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0" name="Text Placeholder 2"/>
          <p:cNvSpPr>
            <a:spLocks noGrp="1"/>
          </p:cNvSpPr>
          <p:nvPr>
            <p:ph type="body" sz="quarter" idx="36" hasCustomPrompt="1"/>
          </p:nvPr>
        </p:nvSpPr>
        <p:spPr>
          <a:xfrm rot="16200000">
            <a:off x="3290331" y="4612002"/>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0" name="Rectangle 9"/>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884889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4:3 Arup Three Images Option1">
    <p:spTree>
      <p:nvGrpSpPr>
        <p:cNvPr id="1" name=""/>
        <p:cNvGrpSpPr/>
        <p:nvPr/>
      </p:nvGrpSpPr>
      <p:grpSpPr>
        <a:xfrm>
          <a:off x="0" y="0"/>
          <a:ext cx="0" cy="0"/>
          <a:chOff x="0" y="0"/>
          <a:chExt cx="0" cy="0"/>
        </a:xfrm>
      </p:grpSpPr>
      <p:sp>
        <p:nvSpPr>
          <p:cNvPr id="21" name="Picture Placeholder 2"/>
          <p:cNvSpPr>
            <a:spLocks noGrp="1" noChangeAspect="1"/>
          </p:cNvSpPr>
          <p:nvPr>
            <p:ph type="pic" sz="quarter" idx="15" hasCustomPrompt="1"/>
          </p:nvPr>
        </p:nvSpPr>
        <p:spPr>
          <a:xfrm>
            <a:off x="4609043" y="324000"/>
            <a:ext cx="3960000" cy="26388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2" name="Picture Placeholder 2"/>
          <p:cNvSpPr>
            <a:spLocks noGrp="1" noChangeAspect="1"/>
          </p:cNvSpPr>
          <p:nvPr>
            <p:ph type="pic" sz="quarter" idx="16" hasCustomPrompt="1"/>
          </p:nvPr>
        </p:nvSpPr>
        <p:spPr>
          <a:xfrm>
            <a:off x="4609043" y="3284984"/>
            <a:ext cx="3960000" cy="2638800"/>
          </a:xfrm>
          <a:prstGeom prst="rect">
            <a:avLst/>
          </a:prstGeom>
        </p:spPr>
        <p:txBody>
          <a:bodyPr vert="horz" lIns="0" tIns="0" rIns="0" bIns="0" anchor="t">
            <a:no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4" name="Picture Placeholder 2"/>
          <p:cNvSpPr>
            <a:spLocks noGrp="1" noChangeAspect="1"/>
          </p:cNvSpPr>
          <p:nvPr>
            <p:ph type="pic" sz="quarter" idx="12" hasCustomPrompt="1"/>
          </p:nvPr>
        </p:nvSpPr>
        <p:spPr>
          <a:xfrm>
            <a:off x="394043" y="323999"/>
            <a:ext cx="3960000" cy="5594400"/>
          </a:xfrm>
          <a:prstGeom prst="rect">
            <a:avLst/>
          </a:prstGeom>
        </p:spPr>
        <p:txBody>
          <a:bodyPr vert="horz" lIns="0" tIns="0" rIns="0" bIns="0" anchor="t">
            <a:normAutofit/>
          </a:bodyPr>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8"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4" name="Text Placeholder 2"/>
          <p:cNvSpPr>
            <a:spLocks noGrp="1"/>
          </p:cNvSpPr>
          <p:nvPr>
            <p:ph type="body" sz="quarter" idx="13" hasCustomPrompt="1"/>
          </p:nvPr>
        </p:nvSpPr>
        <p:spPr>
          <a:xfrm>
            <a:off x="394580" y="5920749"/>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5" name="Text Placeholder 2"/>
          <p:cNvSpPr>
            <a:spLocks noGrp="1"/>
          </p:cNvSpPr>
          <p:nvPr>
            <p:ph type="body" sz="quarter" idx="17" hasCustomPrompt="1"/>
          </p:nvPr>
        </p:nvSpPr>
        <p:spPr>
          <a:xfrm rot="16200000">
            <a:off x="-924483" y="4572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6" name="Text Placeholder 2"/>
          <p:cNvSpPr>
            <a:spLocks noGrp="1"/>
          </p:cNvSpPr>
          <p:nvPr>
            <p:ph type="body" sz="quarter" idx="34" hasCustomPrompt="1"/>
          </p:nvPr>
        </p:nvSpPr>
        <p:spPr>
          <a:xfrm>
            <a:off x="4622621" y="5920749"/>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7" name="Text Placeholder 2"/>
          <p:cNvSpPr>
            <a:spLocks noGrp="1"/>
          </p:cNvSpPr>
          <p:nvPr>
            <p:ph type="body" sz="quarter" idx="35" hasCustomPrompt="1"/>
          </p:nvPr>
        </p:nvSpPr>
        <p:spPr>
          <a:xfrm rot="16200000">
            <a:off x="3303560" y="457200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8" name="Text Placeholder 2"/>
          <p:cNvSpPr>
            <a:spLocks noGrp="1"/>
          </p:cNvSpPr>
          <p:nvPr>
            <p:ph type="body" sz="quarter" idx="36" hasCustomPrompt="1"/>
          </p:nvPr>
        </p:nvSpPr>
        <p:spPr>
          <a:xfrm>
            <a:off x="4597565" y="2963287"/>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9" name="Text Placeholder 2"/>
          <p:cNvSpPr>
            <a:spLocks noGrp="1"/>
          </p:cNvSpPr>
          <p:nvPr>
            <p:ph type="body" sz="quarter" idx="37" hasCustomPrompt="1"/>
          </p:nvPr>
        </p:nvSpPr>
        <p:spPr>
          <a:xfrm rot="16200000">
            <a:off x="3278503" y="1597224"/>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3" name="Rectangle 12"/>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34110712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4:3 Arup Three Images Option2">
    <p:spTree>
      <p:nvGrpSpPr>
        <p:cNvPr id="1" name=""/>
        <p:cNvGrpSpPr/>
        <p:nvPr/>
      </p:nvGrpSpPr>
      <p:grpSpPr>
        <a:xfrm>
          <a:off x="0" y="0"/>
          <a:ext cx="0" cy="0"/>
          <a:chOff x="0" y="0"/>
          <a:chExt cx="0" cy="0"/>
        </a:xfrm>
      </p:grpSpPr>
      <p:sp>
        <p:nvSpPr>
          <p:cNvPr id="27" name="Picture Placeholder 2"/>
          <p:cNvSpPr>
            <a:spLocks noGrp="1" noChangeAspect="1"/>
          </p:cNvSpPr>
          <p:nvPr>
            <p:ph type="pic" sz="quarter" idx="16" hasCustomPrompt="1"/>
          </p:nvPr>
        </p:nvSpPr>
        <p:spPr>
          <a:xfrm>
            <a:off x="391441" y="3285009"/>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37" name="Picture Placeholder 2"/>
          <p:cNvSpPr>
            <a:spLocks noGrp="1" noChangeAspect="1"/>
          </p:cNvSpPr>
          <p:nvPr>
            <p:ph type="pic" sz="quarter" idx="12" hasCustomPrompt="1"/>
          </p:nvPr>
        </p:nvSpPr>
        <p:spPr>
          <a:xfrm>
            <a:off x="4609392" y="323999"/>
            <a:ext cx="3962578" cy="55944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69" name="Picture Placeholder 2"/>
          <p:cNvSpPr>
            <a:spLocks noGrp="1" noChangeAspect="1"/>
          </p:cNvSpPr>
          <p:nvPr>
            <p:ph type="pic" sz="quarter" idx="15" hasCustomPrompt="1"/>
          </p:nvPr>
        </p:nvSpPr>
        <p:spPr>
          <a:xfrm>
            <a:off x="391441" y="324000"/>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17"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Text Placeholder 2"/>
          <p:cNvSpPr>
            <a:spLocks noGrp="1"/>
          </p:cNvSpPr>
          <p:nvPr>
            <p:ph type="body" sz="quarter" idx="13" hasCustomPrompt="1"/>
          </p:nvPr>
        </p:nvSpPr>
        <p:spPr>
          <a:xfrm>
            <a:off x="394580" y="5920774"/>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17" hasCustomPrompt="1"/>
          </p:nvPr>
        </p:nvSpPr>
        <p:spPr>
          <a:xfrm rot="16200000">
            <a:off x="-924483" y="457786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9" name="Text Placeholder 2"/>
          <p:cNvSpPr>
            <a:spLocks noGrp="1"/>
          </p:cNvSpPr>
          <p:nvPr>
            <p:ph type="body" sz="quarter" idx="34" hasCustomPrompt="1"/>
          </p:nvPr>
        </p:nvSpPr>
        <p:spPr>
          <a:xfrm>
            <a:off x="383696" y="2963337"/>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4" name="Text Placeholder 2"/>
          <p:cNvSpPr>
            <a:spLocks noGrp="1"/>
          </p:cNvSpPr>
          <p:nvPr>
            <p:ph type="body" sz="quarter" idx="35" hasCustomPrompt="1"/>
          </p:nvPr>
        </p:nvSpPr>
        <p:spPr>
          <a:xfrm rot="16200000">
            <a:off x="-935365" y="1631999"/>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5" name="Text Placeholder 2"/>
          <p:cNvSpPr>
            <a:spLocks noGrp="1"/>
          </p:cNvSpPr>
          <p:nvPr>
            <p:ph type="body" sz="quarter" idx="36" hasCustomPrompt="1"/>
          </p:nvPr>
        </p:nvSpPr>
        <p:spPr>
          <a:xfrm>
            <a:off x="4609391" y="5920774"/>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6" name="Text Placeholder 2"/>
          <p:cNvSpPr>
            <a:spLocks noGrp="1"/>
          </p:cNvSpPr>
          <p:nvPr>
            <p:ph type="body" sz="quarter" idx="37" hasCustomPrompt="1"/>
          </p:nvPr>
        </p:nvSpPr>
        <p:spPr>
          <a:xfrm rot="16200000">
            <a:off x="3290330" y="457786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6" name="Rectangle 15"/>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796947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4:3 Arup Four Images">
    <p:spTree>
      <p:nvGrpSpPr>
        <p:cNvPr id="1" name=""/>
        <p:cNvGrpSpPr/>
        <p:nvPr/>
      </p:nvGrpSpPr>
      <p:grpSpPr>
        <a:xfrm>
          <a:off x="0" y="0"/>
          <a:ext cx="0" cy="0"/>
          <a:chOff x="0" y="0"/>
          <a:chExt cx="0" cy="0"/>
        </a:xfrm>
      </p:grpSpPr>
      <p:sp>
        <p:nvSpPr>
          <p:cNvPr id="35" name="Picture Placeholder 2"/>
          <p:cNvSpPr>
            <a:spLocks noGrp="1" noChangeAspect="1"/>
          </p:cNvSpPr>
          <p:nvPr>
            <p:ph type="pic" sz="quarter" idx="16" hasCustomPrompt="1"/>
          </p:nvPr>
        </p:nvSpPr>
        <p:spPr>
          <a:xfrm>
            <a:off x="399155" y="3284984"/>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1" name="Picture Placeholder 2"/>
          <p:cNvSpPr>
            <a:spLocks noGrp="1" noChangeAspect="1"/>
          </p:cNvSpPr>
          <p:nvPr>
            <p:ph type="pic" sz="quarter" idx="15" hasCustomPrompt="1"/>
          </p:nvPr>
        </p:nvSpPr>
        <p:spPr>
          <a:xfrm>
            <a:off x="4609043" y="324000"/>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2" name="Picture Placeholder 2"/>
          <p:cNvSpPr>
            <a:spLocks noGrp="1" noChangeAspect="1"/>
          </p:cNvSpPr>
          <p:nvPr>
            <p:ph type="pic" sz="quarter" idx="16" hasCustomPrompt="1"/>
          </p:nvPr>
        </p:nvSpPr>
        <p:spPr>
          <a:xfrm>
            <a:off x="4609043" y="3284984"/>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47" name="Picture Placeholder 2"/>
          <p:cNvSpPr>
            <a:spLocks noGrp="1" noChangeAspect="1"/>
          </p:cNvSpPr>
          <p:nvPr>
            <p:ph type="pic" sz="quarter" idx="32" hasCustomPrompt="1"/>
          </p:nvPr>
        </p:nvSpPr>
        <p:spPr>
          <a:xfrm>
            <a:off x="399155" y="324000"/>
            <a:ext cx="3960000" cy="2638800"/>
          </a:xfrm>
          <a:prstGeom prst="rect">
            <a:avLst/>
          </a:prstGeom>
        </p:spPr>
        <p:txBody>
          <a:bodyPr vert="horz" lIns="0" tIns="0" rIns="0" bIns="0" anchor="t"/>
          <a:lstStyle>
            <a:lvl1pPr marL="0" indent="0">
              <a:lnSpc>
                <a:spcPts val="2000"/>
              </a:lnSpc>
              <a:spcBef>
                <a:spcPts val="0"/>
              </a:spcBef>
              <a:buNone/>
              <a:defRPr sz="1800" baseline="0">
                <a:latin typeface="Times New Roman"/>
                <a:cs typeface="Times New Roman"/>
              </a:defRPr>
            </a:lvl1pPr>
          </a:lstStyle>
          <a:p>
            <a:pPr lvl="0"/>
            <a:endParaRPr lang="en-US" dirty="0"/>
          </a:p>
          <a:p>
            <a:pPr lvl="0"/>
            <a:endParaRPr lang="en-US" dirty="0"/>
          </a:p>
          <a:p>
            <a:pPr lvl="0"/>
            <a:endParaRPr lang="en-US" dirty="0"/>
          </a:p>
          <a:p>
            <a:pPr lvl="0"/>
            <a:endParaRPr lang="en-US" dirty="0"/>
          </a:p>
        </p:txBody>
      </p:sp>
      <p:sp>
        <p:nvSpPr>
          <p:cNvPr id="20"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6" name="Text Placeholder 2"/>
          <p:cNvSpPr>
            <a:spLocks noGrp="1"/>
          </p:cNvSpPr>
          <p:nvPr>
            <p:ph type="body" sz="quarter" idx="13" hasCustomPrompt="1"/>
          </p:nvPr>
        </p:nvSpPr>
        <p:spPr>
          <a:xfrm>
            <a:off x="394580" y="5920749"/>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7" name="Text Placeholder 2"/>
          <p:cNvSpPr>
            <a:spLocks noGrp="1"/>
          </p:cNvSpPr>
          <p:nvPr>
            <p:ph type="body" sz="quarter" idx="17" hasCustomPrompt="1"/>
          </p:nvPr>
        </p:nvSpPr>
        <p:spPr>
          <a:xfrm rot="16200000">
            <a:off x="-924483" y="4577836"/>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21" name="Text Placeholder 2"/>
          <p:cNvSpPr>
            <a:spLocks noGrp="1"/>
          </p:cNvSpPr>
          <p:nvPr>
            <p:ph type="body" sz="quarter" idx="34" hasCustomPrompt="1"/>
          </p:nvPr>
        </p:nvSpPr>
        <p:spPr>
          <a:xfrm>
            <a:off x="383696" y="2988960"/>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28" name="Text Placeholder 2"/>
          <p:cNvSpPr>
            <a:spLocks noGrp="1"/>
          </p:cNvSpPr>
          <p:nvPr>
            <p:ph type="body" sz="quarter" idx="35" hasCustomPrompt="1"/>
          </p:nvPr>
        </p:nvSpPr>
        <p:spPr>
          <a:xfrm rot="16200000">
            <a:off x="-935365" y="1634474"/>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0" name="Text Placeholder 2"/>
          <p:cNvSpPr>
            <a:spLocks noGrp="1"/>
          </p:cNvSpPr>
          <p:nvPr>
            <p:ph type="body" sz="quarter" idx="36" hasCustomPrompt="1"/>
          </p:nvPr>
        </p:nvSpPr>
        <p:spPr>
          <a:xfrm>
            <a:off x="4609043" y="5921313"/>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1" name="Text Placeholder 2"/>
          <p:cNvSpPr>
            <a:spLocks noGrp="1"/>
          </p:cNvSpPr>
          <p:nvPr>
            <p:ph type="body" sz="quarter" idx="37" hasCustomPrompt="1"/>
          </p:nvPr>
        </p:nvSpPr>
        <p:spPr>
          <a:xfrm rot="16200000">
            <a:off x="3289982" y="4578400"/>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32" name="Text Placeholder 2"/>
          <p:cNvSpPr>
            <a:spLocks noGrp="1"/>
          </p:cNvSpPr>
          <p:nvPr>
            <p:ph type="body" sz="quarter" idx="38" hasCustomPrompt="1"/>
          </p:nvPr>
        </p:nvSpPr>
        <p:spPr>
          <a:xfrm>
            <a:off x="4609921" y="2988872"/>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33" name="Text Placeholder 2"/>
          <p:cNvSpPr>
            <a:spLocks noGrp="1"/>
          </p:cNvSpPr>
          <p:nvPr>
            <p:ph type="body" sz="quarter" idx="39" hasCustomPrompt="1"/>
          </p:nvPr>
        </p:nvSpPr>
        <p:spPr>
          <a:xfrm rot="16200000">
            <a:off x="3290860" y="1611236"/>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8" name="Rectangle 17"/>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1943569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4:3 Arup TenImages Value Statement">
    <p:spTree>
      <p:nvGrpSpPr>
        <p:cNvPr id="1" name=""/>
        <p:cNvGrpSpPr/>
        <p:nvPr/>
      </p:nvGrpSpPr>
      <p:grpSpPr>
        <a:xfrm>
          <a:off x="0" y="0"/>
          <a:ext cx="0" cy="0"/>
          <a:chOff x="0" y="0"/>
          <a:chExt cx="0" cy="0"/>
        </a:xfrm>
      </p:grpSpPr>
      <p:sp>
        <p:nvSpPr>
          <p:cNvPr id="14" name="Rectangle 13"/>
          <p:cNvSpPr/>
          <p:nvPr/>
        </p:nvSpPr>
        <p:spPr>
          <a:xfrm>
            <a:off x="5943600" y="2185200"/>
            <a:ext cx="2743200" cy="372493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5942134" y="3240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3180843" y="3240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3179611" y="40464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404993" y="3240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396000" y="40464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404755" y="21852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3180843" y="2185200"/>
            <a:ext cx="2743200" cy="1843200"/>
          </a:xfrm>
          <a:prstGeom prst="rect">
            <a:avLst/>
          </a:prstGeom>
        </p:spPr>
        <p:txBody>
          <a:bodyPr lIns="0" tIns="0" r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5943600" y="2185200"/>
            <a:ext cx="2743200" cy="3724444"/>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You may enter a short value statement here. You may highlight a specific point in white as appropriate. Max approx 20-25 words.</a:t>
            </a:r>
            <a:endParaRPr lang="en-US" sz="2133" baseline="0" dirty="0"/>
          </a:p>
        </p:txBody>
      </p:sp>
      <p:sp>
        <p:nvSpPr>
          <p:cNvPr id="19" name="Text Placeholder 3"/>
          <p:cNvSpPr>
            <a:spLocks noGrp="1"/>
          </p:cNvSpPr>
          <p:nvPr>
            <p:ph type="body" sz="quarter" idx="34"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0935001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4:3 Arup Eleven Images Value Statement">
    <p:spTree>
      <p:nvGrpSpPr>
        <p:cNvPr id="1" name=""/>
        <p:cNvGrpSpPr/>
        <p:nvPr/>
      </p:nvGrpSpPr>
      <p:grpSpPr>
        <a:xfrm>
          <a:off x="0" y="0"/>
          <a:ext cx="0" cy="0"/>
          <a:chOff x="0" y="0"/>
          <a:chExt cx="0" cy="0"/>
        </a:xfrm>
      </p:grpSpPr>
      <p:sp>
        <p:nvSpPr>
          <p:cNvPr id="14" name="Rectangle 13"/>
          <p:cNvSpPr/>
          <p:nvPr/>
        </p:nvSpPr>
        <p:spPr>
          <a:xfrm>
            <a:off x="5947200" y="2185200"/>
            <a:ext cx="2743200" cy="18432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5" name="Picture Placeholder 7"/>
          <p:cNvSpPr>
            <a:spLocks noGrp="1" noChangeAspect="1"/>
          </p:cNvSpPr>
          <p:nvPr>
            <p:ph type="pic" sz="quarter" idx="27" hasCustomPrompt="1"/>
          </p:nvPr>
        </p:nvSpPr>
        <p:spPr>
          <a:xfrm>
            <a:off x="5945643" y="3240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6" name="Picture Placeholder 7"/>
          <p:cNvSpPr>
            <a:spLocks noGrp="1" noChangeAspect="1"/>
          </p:cNvSpPr>
          <p:nvPr>
            <p:ph type="pic" sz="quarter" idx="20" hasCustomPrompt="1"/>
          </p:nvPr>
        </p:nvSpPr>
        <p:spPr>
          <a:xfrm>
            <a:off x="3178039" y="3240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3178039" y="40464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410270" y="324000"/>
            <a:ext cx="2743200" cy="1843200"/>
          </a:xfrm>
          <a:prstGeom prst="rect">
            <a:avLst/>
          </a:prstGeom>
        </p:spPr>
        <p:txBody>
          <a:bodyPr lIns="0" tIns="0" rIns="0" bIns="0" anchor="t">
            <a:noAutofit/>
          </a:bodyPr>
          <a:lstStyle>
            <a:lvl1pPr marL="0" marR="0" indent="0" algn="l" defTabSz="1197317" rtl="0" eaLnBrk="1" fontAlgn="auto" latinLnBrk="0" hangingPunct="1">
              <a:lnSpc>
                <a:spcPts val="1467"/>
              </a:lnSpc>
              <a:spcBef>
                <a:spcPts val="0"/>
              </a:spcBef>
              <a:spcAft>
                <a:spcPts val="0"/>
              </a:spcAft>
              <a:buClrTx/>
              <a:buSzTx/>
              <a:buFont typeface="Arial" pitchFamily="34" charset="0"/>
              <a:buNone/>
              <a:tabLst/>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410270" y="40464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410270" y="21852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5947200" y="40464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3178039" y="2185200"/>
            <a:ext cx="2743200" cy="1843200"/>
          </a:xfrm>
          <a:prstGeom prst="rect">
            <a:avLst/>
          </a:prstGeom>
        </p:spPr>
        <p:txBody>
          <a:bodyPr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6" name="Text Placeholder 3"/>
          <p:cNvSpPr>
            <a:spLocks noGrp="1"/>
          </p:cNvSpPr>
          <p:nvPr>
            <p:ph type="body" sz="quarter" idx="33" hasCustomPrompt="1"/>
          </p:nvPr>
        </p:nvSpPr>
        <p:spPr>
          <a:xfrm>
            <a:off x="5909739" y="2185200"/>
            <a:ext cx="2743200" cy="1844500"/>
          </a:xfrm>
          <a:prstGeom prst="rect">
            <a:avLst/>
          </a:prstGeom>
        </p:spPr>
        <p:txBody>
          <a:bodyPr vert="horz" lIns="180000" tIns="180000" rIns="180000" bIns="180000">
            <a:noAutofit/>
          </a:bodyPr>
          <a:lstStyle>
            <a:lvl1pPr marL="0" marR="0" indent="0" algn="l" defTabSz="1197317" rtl="0" eaLnBrk="1" fontAlgn="auto" latinLnBrk="0" hangingPunct="1">
              <a:lnSpc>
                <a:spcPts val="2000"/>
              </a:lnSpc>
              <a:spcBef>
                <a:spcPts val="0"/>
              </a:spcBef>
              <a:spcAft>
                <a:spcPts val="0"/>
              </a:spcAft>
              <a:buClrTx/>
              <a:buSzTx/>
              <a:buFont typeface="Arial" pitchFamily="34" charset="0"/>
              <a:buNone/>
              <a:tabLst/>
              <a:defRPr sz="1800" b="0" i="0" baseline="0">
                <a:solidFill>
                  <a:schemeClr val="tx1"/>
                </a:solidFill>
                <a:latin typeface="Times New Roman"/>
                <a:cs typeface="Times New Roman"/>
              </a:defRPr>
            </a:lvl1pPr>
          </a:lstStyle>
          <a:p>
            <a:r>
              <a:rPr lang="en-US" sz="2400" baseline="0" dirty="0"/>
              <a:t>Enter a short value statement here. Highlight a specific point in white. Max approx 10 -15 words.</a:t>
            </a:r>
          </a:p>
        </p:txBody>
      </p:sp>
      <p:sp>
        <p:nvSpPr>
          <p:cNvPr id="17" name="Text Placeholder 3"/>
          <p:cNvSpPr>
            <a:spLocks noGrp="1"/>
          </p:cNvSpPr>
          <p:nvPr>
            <p:ph type="body" sz="quarter" idx="34"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8" name="Rectangle 17"/>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9693322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4:3 Arup Main Title 2">
    <p:spTree>
      <p:nvGrpSpPr>
        <p:cNvPr id="1" name=""/>
        <p:cNvGrpSpPr/>
        <p:nvPr/>
      </p:nvGrpSpPr>
      <p:grpSpPr>
        <a:xfrm>
          <a:off x="0" y="0"/>
          <a:ext cx="0" cy="0"/>
          <a:chOff x="0" y="0"/>
          <a:chExt cx="0" cy="0"/>
        </a:xfrm>
      </p:grpSpPr>
      <p:sp>
        <p:nvSpPr>
          <p:cNvPr id="6" name="Title 1"/>
          <p:cNvSpPr>
            <a:spLocks noGrp="1"/>
          </p:cNvSpPr>
          <p:nvPr>
            <p:ph type="title"/>
          </p:nvPr>
        </p:nvSpPr>
        <p:spPr>
          <a:xfrm>
            <a:off x="827781" y="1390641"/>
            <a:ext cx="7833820" cy="683948"/>
          </a:xfrm>
          <a:prstGeom prst="rect">
            <a:avLst/>
          </a:prstGeom>
        </p:spPr>
        <p:txBody>
          <a:bodyPr lIns="0" tIns="0" rIns="0" bIns="0">
            <a:noAutofit/>
          </a:bodyPr>
          <a:lstStyle>
            <a:lvl1pPr>
              <a:lnSpc>
                <a:spcPts val="5333"/>
              </a:lnSpc>
              <a:spcBef>
                <a:spcPts val="0"/>
              </a:spcBef>
              <a:defRPr sz="3800">
                <a:solidFill>
                  <a:schemeClr val="accent2"/>
                </a:solidFill>
                <a:latin typeface="Times New Roman"/>
                <a:cs typeface="Times New Roman"/>
              </a:defRPr>
            </a:lvl1pPr>
          </a:lstStyle>
          <a:p>
            <a:r>
              <a:rPr lang="en-US" smtClean="0"/>
              <a:t>Click to edit Master title style</a:t>
            </a:r>
            <a:endParaRPr lang="en-US" dirty="0"/>
          </a:p>
        </p:txBody>
      </p:sp>
      <p:sp>
        <p:nvSpPr>
          <p:cNvPr id="10" name="Text Placeholder 2"/>
          <p:cNvSpPr>
            <a:spLocks noGrp="1"/>
          </p:cNvSpPr>
          <p:nvPr>
            <p:ph type="body" sz="quarter" idx="10" hasCustomPrompt="1"/>
          </p:nvPr>
        </p:nvSpPr>
        <p:spPr>
          <a:xfrm>
            <a:off x="829380" y="3822177"/>
            <a:ext cx="7832405" cy="346249"/>
          </a:xfrm>
          <a:prstGeom prst="rect">
            <a:avLst/>
          </a:prstGeom>
        </p:spPr>
        <p:txBody>
          <a:bodyPr vert="horz" lIns="0" tIns="0" rIns="0" bIns="0">
            <a:noAutofit/>
          </a:bodyPr>
          <a:lstStyle>
            <a:lvl1pPr marL="0" indent="0">
              <a:lnSpc>
                <a:spcPts val="2000"/>
              </a:lnSpc>
              <a:spcBef>
                <a:spcPts val="0"/>
              </a:spcBef>
              <a:buNone/>
              <a:defRPr sz="1800" baseline="0">
                <a:latin typeface="Times New Roman"/>
                <a:cs typeface="Times New Roman"/>
              </a:defRPr>
            </a:lvl1pPr>
          </a:lstStyle>
          <a:p>
            <a:r>
              <a:rPr lang="en-US" sz="2400" dirty="0">
                <a:solidFill>
                  <a:schemeClr val="tx1"/>
                </a:solidFill>
              </a:rPr>
              <a:t>Click to edit master title style</a:t>
            </a:r>
            <a:endParaRPr lang="en-US" sz="1867" dirty="0">
              <a:solidFill>
                <a:schemeClr val="tx1"/>
              </a:solidFill>
            </a:endParaRPr>
          </a:p>
        </p:txBody>
      </p:sp>
      <p:pic>
        <p:nvPicPr>
          <p:cNvPr id="5" name="Picture 4" descr="ArupLogo2010_k_OvaWord1000mm_CompoundTransparent_100kGreyscale3May2012.wmf"/>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97600" y="6444030"/>
            <a:ext cx="864000" cy="261273"/>
          </a:xfrm>
          <a:prstGeom prst="rect">
            <a:avLst/>
          </a:prstGeom>
        </p:spPr>
      </p:pic>
    </p:spTree>
    <p:extLst>
      <p:ext uri="{BB962C8B-B14F-4D97-AF65-F5344CB8AC3E}">
        <p14:creationId xmlns:p14="http://schemas.microsoft.com/office/powerpoint/2010/main" val="18596948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4:3 Arup Twelve Images">
    <p:spTree>
      <p:nvGrpSpPr>
        <p:cNvPr id="1" name=""/>
        <p:cNvGrpSpPr/>
        <p:nvPr/>
      </p:nvGrpSpPr>
      <p:grpSpPr>
        <a:xfrm>
          <a:off x="0" y="0"/>
          <a:ext cx="0" cy="0"/>
          <a:chOff x="0" y="0"/>
          <a:chExt cx="0" cy="0"/>
        </a:xfrm>
      </p:grpSpPr>
      <p:sp>
        <p:nvSpPr>
          <p:cNvPr id="35" name="Picture Placeholder 7"/>
          <p:cNvSpPr>
            <a:spLocks noGrp="1" noChangeAspect="1"/>
          </p:cNvSpPr>
          <p:nvPr>
            <p:ph type="pic" sz="quarter" idx="27" hasCustomPrompt="1"/>
          </p:nvPr>
        </p:nvSpPr>
        <p:spPr>
          <a:xfrm>
            <a:off x="5924337" y="3240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defRPr>
            </a:lvl1pPr>
          </a:lstStyle>
          <a:p>
            <a:endParaRPr lang="en-US" dirty="0"/>
          </a:p>
        </p:txBody>
      </p:sp>
      <p:sp>
        <p:nvSpPr>
          <p:cNvPr id="36" name="Picture Placeholder 7"/>
          <p:cNvSpPr>
            <a:spLocks noGrp="1" noChangeAspect="1"/>
          </p:cNvSpPr>
          <p:nvPr>
            <p:ph type="pic" sz="quarter" idx="20" hasCustomPrompt="1"/>
          </p:nvPr>
        </p:nvSpPr>
        <p:spPr>
          <a:xfrm>
            <a:off x="3158450" y="3240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7" name="Picture Placeholder 7"/>
          <p:cNvSpPr>
            <a:spLocks noGrp="1" noChangeAspect="1"/>
          </p:cNvSpPr>
          <p:nvPr>
            <p:ph type="pic" sz="quarter" idx="26" hasCustomPrompt="1"/>
          </p:nvPr>
        </p:nvSpPr>
        <p:spPr>
          <a:xfrm>
            <a:off x="5924337" y="2185343"/>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38" name="Picture Placeholder 7"/>
          <p:cNvSpPr>
            <a:spLocks noGrp="1" noChangeAspect="1"/>
          </p:cNvSpPr>
          <p:nvPr>
            <p:ph type="pic" sz="quarter" idx="22" hasCustomPrompt="1"/>
          </p:nvPr>
        </p:nvSpPr>
        <p:spPr>
          <a:xfrm>
            <a:off x="3158450" y="40464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0" name="Picture Placeholder 7"/>
          <p:cNvSpPr>
            <a:spLocks noGrp="1" noChangeAspect="1"/>
          </p:cNvSpPr>
          <p:nvPr>
            <p:ph type="pic" sz="quarter" idx="11" hasCustomPrompt="1"/>
          </p:nvPr>
        </p:nvSpPr>
        <p:spPr>
          <a:xfrm>
            <a:off x="396000" y="3240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1" name="Picture Placeholder 7"/>
          <p:cNvSpPr>
            <a:spLocks noGrp="1" noChangeAspect="1"/>
          </p:cNvSpPr>
          <p:nvPr>
            <p:ph type="pic" sz="quarter" idx="25" hasCustomPrompt="1"/>
          </p:nvPr>
        </p:nvSpPr>
        <p:spPr>
          <a:xfrm>
            <a:off x="396000" y="40464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3" name="Picture Placeholder 7"/>
          <p:cNvSpPr>
            <a:spLocks noGrp="1" noChangeAspect="1"/>
          </p:cNvSpPr>
          <p:nvPr>
            <p:ph type="pic" sz="quarter" idx="28" hasCustomPrompt="1"/>
          </p:nvPr>
        </p:nvSpPr>
        <p:spPr>
          <a:xfrm>
            <a:off x="396000" y="2185343"/>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7" name="Picture Placeholder 7"/>
          <p:cNvSpPr>
            <a:spLocks noGrp="1" noChangeAspect="1"/>
          </p:cNvSpPr>
          <p:nvPr>
            <p:ph type="pic" sz="quarter" idx="30" hasCustomPrompt="1"/>
          </p:nvPr>
        </p:nvSpPr>
        <p:spPr>
          <a:xfrm>
            <a:off x="5924337" y="4046400"/>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49" name="Picture Placeholder 7"/>
          <p:cNvSpPr>
            <a:spLocks noGrp="1" noChangeAspect="1"/>
          </p:cNvSpPr>
          <p:nvPr>
            <p:ph type="pic" sz="quarter" idx="31" hasCustomPrompt="1"/>
          </p:nvPr>
        </p:nvSpPr>
        <p:spPr>
          <a:xfrm>
            <a:off x="3158450" y="2184843"/>
            <a:ext cx="2743200" cy="1843200"/>
          </a:xfrm>
          <a:prstGeom prst="rect">
            <a:avLst/>
          </a:prstGeom>
        </p:spPr>
        <p:txBody>
          <a:bodyPr wrap="square" lIns="0" tIns="0" rIns="0" bIns="0" anchor="t">
            <a:noAutofit/>
          </a:bodyPr>
          <a:lstStyle>
            <a:lvl1pPr marL="0" indent="0" algn="l">
              <a:lnSpc>
                <a:spcPts val="1467"/>
              </a:lnSpc>
              <a:spcBef>
                <a:spcPts val="0"/>
              </a:spcBef>
              <a:buNone/>
              <a:defRPr sz="1200" baseline="0">
                <a:solidFill>
                  <a:schemeClr val="bg1">
                    <a:lumMod val="65000"/>
                  </a:schemeClr>
                </a:solidFill>
                <a:latin typeface="Times New Roman"/>
                <a:cs typeface="Times New Roman"/>
              </a:defRPr>
            </a:lvl1pPr>
          </a:lstStyle>
          <a:p>
            <a:endParaRPr lang="en-US" dirty="0"/>
          </a:p>
        </p:txBody>
      </p:sp>
      <p:sp>
        <p:nvSpPr>
          <p:cNvPr id="15" name="Text Placeholder 3"/>
          <p:cNvSpPr>
            <a:spLocks noGrp="1"/>
          </p:cNvSpPr>
          <p:nvPr>
            <p:ph type="body" sz="quarter" idx="34"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13" name="Rectangle 12"/>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6075219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a:prstGeom prst="rect">
            <a:avLst/>
          </a:prstGeo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02D0777D-8DCB-48B2-A79E-00D13F4B7D60}" type="datetimeFigureOut">
              <a:rPr lang="en-GB" smtClean="0"/>
              <a:t>30/11/2016</a:t>
            </a:fld>
            <a:endParaRPr lang="en-GB"/>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GB"/>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246DF95-73C2-46B7-8C51-2D17C1F550F7}" type="slidenum">
              <a:rPr lang="en-GB" smtClean="0"/>
              <a:t>‹#›</a:t>
            </a:fld>
            <a:endParaRPr lang="en-GB"/>
          </a:p>
        </p:txBody>
      </p:sp>
    </p:spTree>
    <p:extLst>
      <p:ext uri="{BB962C8B-B14F-4D97-AF65-F5344CB8AC3E}">
        <p14:creationId xmlns:p14="http://schemas.microsoft.com/office/powerpoint/2010/main" val="29135960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1">
    <p:spTree>
      <p:nvGrpSpPr>
        <p:cNvPr id="1" name=""/>
        <p:cNvGrpSpPr/>
        <p:nvPr/>
      </p:nvGrpSpPr>
      <p:grpSpPr>
        <a:xfrm>
          <a:off x="0" y="0"/>
          <a:ext cx="0" cy="0"/>
          <a:chOff x="0" y="0"/>
          <a:chExt cx="0" cy="0"/>
        </a:xfrm>
      </p:grpSpPr>
      <p:sp>
        <p:nvSpPr>
          <p:cNvPr id="2" name="Title 1"/>
          <p:cNvSpPr>
            <a:spLocks noGrp="1"/>
          </p:cNvSpPr>
          <p:nvPr>
            <p:ph type="title"/>
          </p:nvPr>
        </p:nvSpPr>
        <p:spPr>
          <a:xfrm>
            <a:off x="803868" y="0"/>
            <a:ext cx="7536264" cy="533400"/>
          </a:xfrm>
          <a:prstGeom prst="rect">
            <a:avLst/>
          </a:prstGeom>
        </p:spPr>
        <p:txBody>
          <a:bodyPr/>
          <a:lstStyle>
            <a:lvl1pPr>
              <a:defRPr sz="2800" b="0"/>
            </a:lvl1pPr>
          </a:lstStyle>
          <a:p>
            <a:r>
              <a:rPr lang="en-US" smtClean="0"/>
              <a:t>Click to edit Master title style</a:t>
            </a:r>
            <a:endParaRPr lang="en-US" dirty="0"/>
          </a:p>
        </p:txBody>
      </p:sp>
      <p:sp>
        <p:nvSpPr>
          <p:cNvPr id="6" name="Content Placeholder 2"/>
          <p:cNvSpPr>
            <a:spLocks noGrp="1"/>
          </p:cNvSpPr>
          <p:nvPr>
            <p:ph idx="14"/>
          </p:nvPr>
        </p:nvSpPr>
        <p:spPr>
          <a:xfrm>
            <a:off x="420624" y="838200"/>
            <a:ext cx="8305800" cy="4525962"/>
          </a:xfrm>
          <a:prstGeom prst="rect">
            <a:avLst/>
          </a:prstGeom>
        </p:spPr>
        <p:txBody>
          <a:bodyPr/>
          <a:lstStyle>
            <a:lvl1pPr marL="2286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1pPr>
            <a:lvl2pPr marL="457200" indent="-228600" algn="l" rtl="0" eaLnBrk="1" fontAlgn="base" hangingPunct="1">
              <a:spcBef>
                <a:spcPts val="1200"/>
              </a:spcBef>
              <a:spcAft>
                <a:spcPct val="0"/>
              </a:spcAft>
              <a:buFont typeface="Courier New" pitchFamily="49" charset="0"/>
              <a:buChar char="o"/>
              <a:defRPr lang="en-US" dirty="0" smtClean="0">
                <a:solidFill>
                  <a:schemeClr val="tx1"/>
                </a:solidFill>
                <a:latin typeface="+mn-lt"/>
                <a:ea typeface="+mn-ea"/>
                <a:cs typeface="+mn-cs"/>
              </a:defRPr>
            </a:lvl2pPr>
            <a:lvl3pPr marL="685800" indent="-228600" algn="l" rtl="0" eaLnBrk="1" fontAlgn="base" hangingPunct="1">
              <a:spcBef>
                <a:spcPts val="1200"/>
              </a:spcBef>
              <a:spcAft>
                <a:spcPct val="0"/>
              </a:spcAft>
              <a:buFont typeface="Wingdings" pitchFamily="2" charset="2"/>
              <a:buChar char="§"/>
              <a:defRPr lang="en-US" dirty="0" smtClean="0">
                <a:solidFill>
                  <a:schemeClr val="tx1"/>
                </a:solidFill>
                <a:latin typeface="+mn-lt"/>
                <a:ea typeface="+mn-ea"/>
                <a:cs typeface="+mn-cs"/>
              </a:defRPr>
            </a:lvl3pPr>
            <a:lvl4pPr marL="9144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4pPr>
            <a:lvl5pPr marL="1143000" indent="-228600" algn="l" rtl="0" eaLnBrk="1" fontAlgn="base" hangingPunct="1">
              <a:spcBef>
                <a:spcPts val="1200"/>
              </a:spcBef>
              <a:spcAft>
                <a:spcPct val="0"/>
              </a:spcAft>
              <a:buFont typeface="Arial" pitchFamily="34" charset="0"/>
              <a:buChar char="•"/>
              <a:defRPr lang="en-US" dirty="0" smtClean="0">
                <a:solidFill>
                  <a:schemeClr val="tx1"/>
                </a:solidFill>
                <a:latin typeface="+mn-lt"/>
                <a:ea typeface="+mn-ea"/>
                <a:cs typeface="+mn-cs"/>
              </a:defRPr>
            </a:lvl5pPr>
          </a:lstStyle>
          <a:p>
            <a:pPr lvl="0"/>
            <a:r>
              <a:rPr lang="en-US" dirty="0" smtClean="0"/>
              <a:t>Click to edit Master text styles</a:t>
            </a:r>
          </a:p>
          <a:p>
            <a:pPr lvl="1"/>
            <a:r>
              <a:rPr lang="en-US" dirty="0" smtClean="0"/>
              <a:t>1</a:t>
            </a:r>
          </a:p>
          <a:p>
            <a:pPr lvl="2"/>
            <a:r>
              <a:rPr lang="en-US" dirty="0" smtClean="0"/>
              <a:t>2</a:t>
            </a:r>
          </a:p>
          <a:p>
            <a:pPr lvl="3"/>
            <a:r>
              <a:rPr lang="en-US" dirty="0" smtClean="0"/>
              <a:t>3</a:t>
            </a:r>
          </a:p>
          <a:p>
            <a:pPr lvl="4"/>
            <a:r>
              <a:rPr lang="en-US" dirty="0" smtClean="0"/>
              <a:t>4</a:t>
            </a:r>
          </a:p>
          <a:p>
            <a:pPr lvl="4"/>
            <a:endParaRPr lang="en-US" dirty="0" smtClean="0"/>
          </a:p>
          <a:p>
            <a:pPr lvl="1"/>
            <a:endParaRPr lang="en-US" dirty="0" smtClean="0"/>
          </a:p>
          <a:p>
            <a:pPr lvl="1"/>
            <a:endParaRPr lang="en-US" dirty="0" smtClean="0"/>
          </a:p>
        </p:txBody>
      </p:sp>
    </p:spTree>
    <p:extLst>
      <p:ext uri="{BB962C8B-B14F-4D97-AF65-F5344CB8AC3E}">
        <p14:creationId xmlns:p14="http://schemas.microsoft.com/office/powerpoint/2010/main" val="7492848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12800" y="0"/>
            <a:ext cx="7569200" cy="533400"/>
          </a:xfrm>
          <a:prstGeom prst="rect">
            <a:avLst/>
          </a:prstGeom>
        </p:spPr>
        <p:txBody>
          <a:bodyPr/>
          <a:lstStyle/>
          <a:p>
            <a:r>
              <a:rPr lang="en-US" smtClean="0"/>
              <a:t>Click to edit Master title style</a:t>
            </a:r>
            <a:endParaRPr lang="en-US" dirty="0"/>
          </a:p>
        </p:txBody>
      </p:sp>
      <p:sp>
        <p:nvSpPr>
          <p:cNvPr id="3" name="Content Placeholder 2"/>
          <p:cNvSpPr>
            <a:spLocks noGrp="1"/>
          </p:cNvSpPr>
          <p:nvPr>
            <p:ph idx="1"/>
          </p:nvPr>
        </p:nvSpPr>
        <p:spPr>
          <a:xfrm>
            <a:off x="457200" y="1722438"/>
            <a:ext cx="8229600" cy="4525962"/>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2"/>
          </p:nvPr>
        </p:nvSpPr>
        <p:spPr>
          <a:xfrm>
            <a:off x="8763000" y="6553200"/>
            <a:ext cx="381000" cy="304800"/>
          </a:xfrm>
          <a:prstGeom prst="rect">
            <a:avLst/>
          </a:prstGeom>
          <a:ln/>
        </p:spPr>
        <p:txBody>
          <a:bodyPr/>
          <a:lstStyle>
            <a:lvl1pPr>
              <a:defRPr/>
            </a:lvl1pPr>
          </a:lstStyle>
          <a:p>
            <a:pPr>
              <a:defRPr/>
            </a:pPr>
            <a:fld id="{2C9C3CC3-CF15-449C-9CC3-AEBE6C55A3B5}" type="slidenum">
              <a:rPr lang="en-US"/>
              <a:pPr>
                <a:defRPr/>
              </a:pPr>
              <a:t>‹#›</a:t>
            </a:fld>
            <a:endParaRPr lang="en-US"/>
          </a:p>
        </p:txBody>
      </p:sp>
    </p:spTree>
    <p:extLst>
      <p:ext uri="{BB962C8B-B14F-4D97-AF65-F5344CB8AC3E}">
        <p14:creationId xmlns:p14="http://schemas.microsoft.com/office/powerpoint/2010/main" val="325189676"/>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Arup Bullet WhiteStrip_2013">
    <p:spTree>
      <p:nvGrpSpPr>
        <p:cNvPr id="1" name=""/>
        <p:cNvGrpSpPr/>
        <p:nvPr/>
      </p:nvGrpSpPr>
      <p:grpSpPr>
        <a:xfrm>
          <a:off x="0" y="0"/>
          <a:ext cx="0" cy="0"/>
          <a:chOff x="0" y="0"/>
          <a:chExt cx="0" cy="0"/>
        </a:xfrm>
      </p:grpSpPr>
      <p:sp>
        <p:nvSpPr>
          <p:cNvPr id="2" name="Title 1"/>
          <p:cNvSpPr>
            <a:spLocks noGrp="1"/>
          </p:cNvSpPr>
          <p:nvPr>
            <p:ph type="title"/>
          </p:nvPr>
        </p:nvSpPr>
        <p:spPr>
          <a:xfrm>
            <a:off x="420688" y="250825"/>
            <a:ext cx="8318500" cy="434734"/>
          </a:xfrm>
          <a:prstGeom prst="rect">
            <a:avLst/>
          </a:prstGeom>
        </p:spPr>
        <p:txBody>
          <a:bodyPr/>
          <a:lstStyle>
            <a:lvl1pPr>
              <a:defRPr>
                <a:solidFill>
                  <a:schemeClr val="bg1"/>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20688" y="1431926"/>
            <a:ext cx="8318500" cy="4505324"/>
          </a:xfrm>
          <a:prstGeom prst="rect">
            <a:avLst/>
          </a:prstGeom>
        </p:spPr>
        <p:txBody>
          <a:bodyPr lIns="0" tIns="0" rIns="0" bIns="0"/>
          <a:lstStyle>
            <a:lvl1pPr marL="266700" indent="-266700">
              <a:lnSpc>
                <a:spcPts val="2500"/>
              </a:lnSpc>
              <a:spcBef>
                <a:spcPts val="1400"/>
              </a:spcBef>
              <a:buClr>
                <a:schemeClr val="bg1">
                  <a:lumMod val="65000"/>
                  <a:lumOff val="35000"/>
                </a:schemeClr>
              </a:buClr>
              <a:buFont typeface="Arial"/>
              <a:buChar char="•"/>
              <a:tabLst/>
              <a:defRPr sz="2400" b="0">
                <a:solidFill>
                  <a:schemeClr val="bg1"/>
                </a:solidFill>
              </a:defRPr>
            </a:lvl1pPr>
            <a:lvl2pPr marL="542925" indent="-276225">
              <a:lnSpc>
                <a:spcPts val="2500"/>
              </a:lnSpc>
              <a:buClr>
                <a:schemeClr val="bg1">
                  <a:lumMod val="65000"/>
                  <a:lumOff val="35000"/>
                </a:schemeClr>
              </a:buClr>
              <a:buSzPct val="80000"/>
              <a:buFont typeface="Lucida Grande"/>
              <a:buChar char="-"/>
              <a:defRPr b="0">
                <a:solidFill>
                  <a:schemeClr val="bg1"/>
                </a:solidFill>
              </a:defRPr>
            </a:lvl2pPr>
            <a:lvl3pPr marL="809625" indent="-266700">
              <a:lnSpc>
                <a:spcPts val="2300"/>
              </a:lnSpc>
              <a:buClr>
                <a:schemeClr val="bg1">
                  <a:lumMod val="65000"/>
                  <a:lumOff val="35000"/>
                </a:schemeClr>
              </a:buClr>
              <a:buSzPct val="80000"/>
              <a:buFont typeface="Lucida Grande"/>
              <a:buChar char="-"/>
              <a:defRPr b="0">
                <a:solidFill>
                  <a:schemeClr val="bg1"/>
                </a:solidFill>
              </a:defRPr>
            </a:lvl3pPr>
            <a:lvl4pPr marL="809625" indent="-266700">
              <a:lnSpc>
                <a:spcPts val="2300"/>
              </a:lnSpc>
              <a:buClr>
                <a:schemeClr val="bg1">
                  <a:lumMod val="65000"/>
                  <a:lumOff val="35000"/>
                </a:schemeClr>
              </a:buClr>
              <a:buSzPct val="80000"/>
              <a:buFont typeface="Lucida Grande"/>
              <a:buChar char="-"/>
              <a:defRPr b="0">
                <a:solidFill>
                  <a:schemeClr val="bg1"/>
                </a:solidFill>
              </a:defRPr>
            </a:lvl4pPr>
            <a:lvl5pPr marL="809625" indent="-266700">
              <a:lnSpc>
                <a:spcPts val="2300"/>
              </a:lnSpc>
              <a:buClr>
                <a:schemeClr val="bg1">
                  <a:lumMod val="65000"/>
                  <a:lumOff val="35000"/>
                </a:schemeClr>
              </a:buClr>
              <a:buSzPct val="80000"/>
              <a:buFont typeface="Lucida Grande"/>
              <a:buChar char="-"/>
              <a:defRPr b="0" baseline="0">
                <a:solidFill>
                  <a:schemeClr val="bg1"/>
                </a:solidFill>
              </a:defRPr>
            </a:lvl5pPr>
            <a:lvl6pPr marL="809625" indent="-266700">
              <a:lnSpc>
                <a:spcPts val="2300"/>
              </a:lnSpc>
              <a:buClr>
                <a:schemeClr val="bg1">
                  <a:lumMod val="65000"/>
                  <a:lumOff val="35000"/>
                </a:schemeClr>
              </a:buClr>
              <a:buSzPct val="80000"/>
              <a:buFont typeface="Lucida Grande"/>
              <a:buChar char="-"/>
              <a:defRPr lang="en-GB" sz="2200" b="0" dirty="0" smtClean="0">
                <a:solidFill>
                  <a:schemeClr val="bg1"/>
                </a:solidFill>
                <a:latin typeface="+mn-lt"/>
                <a:ea typeface="+mn-ea"/>
                <a:cs typeface="Arial"/>
              </a:defRPr>
            </a:lvl6pPr>
            <a:lvl7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nSpc>
                <a:spcPts val="2300"/>
              </a:lnSpc>
              <a:buClr>
                <a:schemeClr val="bg1">
                  <a:lumMod val="65000"/>
                  <a:lumOff val="35000"/>
                </a:schemeClr>
              </a:buClr>
              <a:buSzPct val="80000"/>
              <a:buFont typeface="Lucida Grande"/>
              <a:buChar char="-"/>
              <a:defRPr lang="en-GB" sz="2200" b="0" dirty="0" smtClean="0">
                <a:solidFill>
                  <a:schemeClr val="bg1"/>
                </a:solidFill>
                <a:latin typeface="+mn-lt"/>
                <a:ea typeface="+mn-ea"/>
                <a:cs typeface="Arial"/>
              </a:defRPr>
            </a:lvl8pPr>
            <a:lvl9pPr marL="809625" indent="-266700">
              <a:lnSpc>
                <a:spcPts val="2300"/>
              </a:lnSpc>
              <a:buClr>
                <a:schemeClr val="bg1">
                  <a:lumMod val="65000"/>
                  <a:lumOff val="35000"/>
                </a:schemeClr>
              </a:buClr>
              <a:buSzPct val="80000"/>
              <a:buFont typeface="Lucida Grande"/>
              <a:buChar char="-"/>
              <a:defRPr lang="en-GB" sz="2200" b="0" dirty="0" smtClean="0">
                <a:solidFill>
                  <a:schemeClr val="bg1"/>
                </a:solidFill>
                <a:latin typeface="+mn-lt"/>
                <a:ea typeface="+mn-ea"/>
                <a:cs typeface="Arial"/>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p>
        </p:txBody>
      </p:sp>
      <p:sp>
        <p:nvSpPr>
          <p:cNvPr id="7" name="Rectangle 3"/>
          <p:cNvSpPr>
            <a:spLocks noGrp="1" noChangeArrowheads="1"/>
          </p:cNvSpPr>
          <p:nvPr>
            <p:ph type="subTitle" idx="29"/>
          </p:nvPr>
        </p:nvSpPr>
        <p:spPr>
          <a:xfrm>
            <a:off x="420688" y="685559"/>
            <a:ext cx="7683500" cy="533400"/>
          </a:xfrm>
          <a:prstGeom prst="rect">
            <a:avLst/>
          </a:prstGeom>
        </p:spPr>
        <p:txBody>
          <a:bodyPr wrap="square" lIns="0" tIns="0" rIns="0" bIns="0"/>
          <a:lstStyle>
            <a:lvl1pPr marL="0" indent="0">
              <a:lnSpc>
                <a:spcPct val="100000"/>
              </a:lnSpc>
              <a:buFontTx/>
              <a:buNone/>
              <a:defRPr sz="3200" b="0">
                <a:solidFill>
                  <a:schemeClr val="tx1">
                    <a:lumMod val="50000"/>
                  </a:schemeClr>
                </a:solidFill>
                <a:latin typeface="+mj-lt"/>
              </a:defRPr>
            </a:lvl1pPr>
          </a:lstStyle>
          <a:p>
            <a:r>
              <a:rPr lang="en-GB" dirty="0" smtClean="0"/>
              <a:t>Click to edit Master subtitle style</a:t>
            </a:r>
            <a:endParaRPr lang="en-US" dirty="0"/>
          </a:p>
        </p:txBody>
      </p:sp>
      <p:sp>
        <p:nvSpPr>
          <p:cNvPr id="4" name="TextBox 3"/>
          <p:cNvSpPr txBox="1"/>
          <p:nvPr userDrawn="1"/>
        </p:nvSpPr>
        <p:spPr>
          <a:xfrm>
            <a:off x="-84667" y="2144889"/>
            <a:ext cx="184666" cy="461665"/>
          </a:xfrm>
          <a:prstGeom prst="rect">
            <a:avLst/>
          </a:prstGeom>
          <a:noFill/>
        </p:spPr>
        <p:txBody>
          <a:bodyPr wrap="none" rtlCol="0">
            <a:spAutoFit/>
          </a:bodyPr>
          <a:lstStyle/>
          <a:p>
            <a:endParaRPr lang="en-US" dirty="0"/>
          </a:p>
        </p:txBody>
      </p:sp>
      <p:sp>
        <p:nvSpPr>
          <p:cNvPr id="8" name="Slide Number Placeholder 14"/>
          <p:cNvSpPr txBox="1">
            <a:spLocks/>
          </p:cNvSpPr>
          <p:nvPr userDrawn="1"/>
        </p:nvSpPr>
        <p:spPr>
          <a:xfrm>
            <a:off x="0" y="6296400"/>
            <a:ext cx="287338" cy="561600"/>
          </a:xfrm>
          <a:prstGeom prst="rect">
            <a:avLst/>
          </a:prstGeom>
        </p:spPr>
        <p:txBody>
          <a:bodyPr lIns="0" tIns="0" rIns="0" bIns="1980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b="0" smtClean="0">
                <a:solidFill>
                  <a:schemeClr val="tx2">
                    <a:lumMod val="50000"/>
                  </a:schemeClr>
                </a:solidFill>
                <a:latin typeface="Arial"/>
                <a:cs typeface="ＭＳ Ｐゴシック"/>
              </a:rPr>
              <a:pPr eaLnBrk="1" fontAlgn="auto" hangingPunct="1">
                <a:spcBef>
                  <a:spcPts val="0"/>
                </a:spcBef>
                <a:spcAft>
                  <a:spcPts val="0"/>
                </a:spcAft>
                <a:defRPr/>
              </a:pPr>
              <a:t>‹#›</a:t>
            </a:fld>
            <a:r>
              <a:rPr lang="en-US" b="0" i="1" dirty="0" smtClean="0">
                <a:solidFill>
                  <a:srgbClr val="FFFFFF"/>
                </a:solidFill>
                <a:latin typeface="Arial"/>
                <a:cs typeface="ＭＳ Ｐゴシック"/>
              </a:rPr>
              <a:t>  </a:t>
            </a:r>
            <a:endParaRPr lang="en-US" b="0" i="1" dirty="0">
              <a:solidFill>
                <a:srgbClr val="FFFFFF"/>
              </a:solidFill>
              <a:latin typeface="Arial"/>
              <a:cs typeface="ＭＳ Ｐゴシック"/>
            </a:endParaRPr>
          </a:p>
        </p:txBody>
      </p:sp>
      <p:sp>
        <p:nvSpPr>
          <p:cNvPr id="9" name="Text Placeholder 2"/>
          <p:cNvSpPr>
            <a:spLocks noGrp="1"/>
          </p:cNvSpPr>
          <p:nvPr>
            <p:ph type="body" sz="quarter" idx="30" hasCustomPrompt="1"/>
          </p:nvPr>
        </p:nvSpPr>
        <p:spPr>
          <a:xfrm>
            <a:off x="417516" y="6296400"/>
            <a:ext cx="6840000" cy="561599"/>
          </a:xfrm>
          <a:prstGeom prst="rect">
            <a:avLst/>
          </a:prstGeom>
        </p:spPr>
        <p:txBody>
          <a:bodyPr vert="horz" wrap="square" lIns="0" tIns="0" rIns="0" bIns="0" anchor="ctr" anchorCtr="0"/>
          <a:lstStyle>
            <a:lvl1pPr marL="0" indent="0">
              <a:lnSpc>
                <a:spcPts val="1700"/>
              </a:lnSpc>
              <a:spcBef>
                <a:spcPts val="0"/>
              </a:spcBef>
              <a:buClr>
                <a:schemeClr val="tx1">
                  <a:lumMod val="65000"/>
                  <a:lumOff val="35000"/>
                </a:schemeClr>
              </a:buClr>
              <a:buFont typeface="Arial"/>
              <a:buNone/>
              <a:defRPr sz="1600">
                <a:solidFill>
                  <a:schemeClr val="bg1"/>
                </a:solidFill>
                <a:latin typeface="Times New Roman"/>
                <a:cs typeface="Times New Roman"/>
              </a:defRPr>
            </a:lvl1pPr>
            <a:lvl2pPr marL="0" indent="0">
              <a:buClr>
                <a:schemeClr val="tx1">
                  <a:lumMod val="65000"/>
                  <a:lumOff val="35000"/>
                </a:schemeClr>
              </a:buClr>
              <a:buFont typeface="Arial"/>
              <a:buNone/>
              <a:defRPr sz="1600">
                <a:solidFill>
                  <a:srgbClr val="000000"/>
                </a:solidFill>
                <a:latin typeface="Times New Roman"/>
                <a:cs typeface="Times New Roman"/>
              </a:defRPr>
            </a:lvl2pPr>
            <a:lvl3pPr marL="0" indent="0">
              <a:buClr>
                <a:schemeClr val="tx1">
                  <a:lumMod val="65000"/>
                  <a:lumOff val="35000"/>
                </a:schemeClr>
              </a:buClr>
              <a:buFont typeface="Arial"/>
              <a:buNone/>
              <a:defRPr sz="1600">
                <a:solidFill>
                  <a:srgbClr val="000000"/>
                </a:solidFill>
                <a:latin typeface="Times New Roman"/>
                <a:cs typeface="Times New Roman"/>
              </a:defRPr>
            </a:lvl3pPr>
            <a:lvl4pPr marL="0" indent="0">
              <a:buClr>
                <a:schemeClr val="tx1">
                  <a:lumMod val="65000"/>
                  <a:lumOff val="35000"/>
                </a:schemeClr>
              </a:buClr>
              <a:buFont typeface="Arial"/>
              <a:buNone/>
              <a:defRPr sz="1600">
                <a:solidFill>
                  <a:srgbClr val="000000"/>
                </a:solidFill>
                <a:latin typeface="Times New Roman"/>
                <a:cs typeface="Times New Roman"/>
              </a:defRPr>
            </a:lvl4pPr>
            <a:lvl5pPr marL="0" indent="0">
              <a:buClr>
                <a:schemeClr val="tx1">
                  <a:lumMod val="65000"/>
                  <a:lumOff val="35000"/>
                </a:schemeClr>
              </a:buClr>
              <a:buFont typeface="Arial"/>
              <a:buNone/>
              <a:defRPr sz="1600">
                <a:solidFill>
                  <a:srgbClr val="000000"/>
                </a:solidFill>
                <a:latin typeface="Times New Roman"/>
                <a:cs typeface="Times New Roman"/>
              </a:defRPr>
            </a:lvl5pPr>
            <a:lvl6pPr marL="0" indent="0">
              <a:buClr>
                <a:schemeClr val="tx1">
                  <a:lumMod val="65000"/>
                  <a:lumOff val="35000"/>
                </a:schemeClr>
              </a:buClr>
              <a:buFont typeface="Arial"/>
              <a:buNone/>
              <a:defRPr sz="1600">
                <a:solidFill>
                  <a:srgbClr val="000000"/>
                </a:solidFill>
                <a:latin typeface="Times New Roman"/>
                <a:cs typeface="Times New Roman"/>
              </a:defRPr>
            </a:lvl6pPr>
            <a:lvl7pPr marL="0" indent="0">
              <a:buClr>
                <a:schemeClr val="tx1">
                  <a:lumMod val="65000"/>
                  <a:lumOff val="35000"/>
                </a:schemeClr>
              </a:buClr>
              <a:buFont typeface="Arial"/>
              <a:buNone/>
              <a:defRPr sz="1600">
                <a:solidFill>
                  <a:srgbClr val="000000"/>
                </a:solidFill>
                <a:latin typeface="Times New Roman"/>
                <a:cs typeface="Times New Roman"/>
              </a:defRPr>
            </a:lvl7pPr>
            <a:lvl8pPr marL="0" indent="0">
              <a:buClr>
                <a:schemeClr val="tx1">
                  <a:lumMod val="65000"/>
                  <a:lumOff val="35000"/>
                </a:schemeClr>
              </a:buClr>
              <a:buFont typeface="Arial"/>
              <a:buNone/>
              <a:defRPr sz="1600">
                <a:solidFill>
                  <a:srgbClr val="000000"/>
                </a:solidFill>
                <a:latin typeface="Times New Roman"/>
                <a:cs typeface="Times New Roman"/>
              </a:defRPr>
            </a:lvl8pPr>
            <a:lvl9pPr marL="0" indent="0">
              <a:buClr>
                <a:schemeClr val="tx1">
                  <a:lumMod val="65000"/>
                  <a:lumOff val="35000"/>
                </a:schemeClr>
              </a:buClr>
              <a:buFont typeface="Arial"/>
              <a:buNone/>
              <a:defRPr sz="1600">
                <a:solidFill>
                  <a:srgbClr val="000000"/>
                </a:solidFill>
                <a:latin typeface="Times New Roman"/>
                <a:cs typeface="Times New Roman"/>
              </a:defRPr>
            </a:lvl9pPr>
          </a:lstStyle>
          <a:p>
            <a:pPr lvl="0"/>
            <a:r>
              <a:rPr lang="en-GB" dirty="0" smtClean="0"/>
              <a:t>Footer</a:t>
            </a:r>
            <a:endParaRPr lang="en-US" dirty="0"/>
          </a:p>
        </p:txBody>
      </p:sp>
    </p:spTree>
    <p:extLst>
      <p:ext uri="{BB962C8B-B14F-4D97-AF65-F5344CB8AC3E}">
        <p14:creationId xmlns:p14="http://schemas.microsoft.com/office/powerpoint/2010/main" val="1098561192"/>
      </p:ext>
    </p:extLst>
  </p:cSld>
  <p:clrMapOvr>
    <a:masterClrMapping/>
  </p:clrMapOvr>
  <p:transition spd="slow">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Arup TwoObjects_WhiteStrip_2013">
    <p:spTree>
      <p:nvGrpSpPr>
        <p:cNvPr id="1" name=""/>
        <p:cNvGrpSpPr/>
        <p:nvPr/>
      </p:nvGrpSpPr>
      <p:grpSpPr>
        <a:xfrm>
          <a:off x="0" y="0"/>
          <a:ext cx="0" cy="0"/>
          <a:chOff x="0" y="0"/>
          <a:chExt cx="0" cy="0"/>
        </a:xfrm>
      </p:grpSpPr>
      <p:sp>
        <p:nvSpPr>
          <p:cNvPr id="16" name="Content Placeholder 4"/>
          <p:cNvSpPr>
            <a:spLocks noGrp="1"/>
          </p:cNvSpPr>
          <p:nvPr>
            <p:ph sz="quarter" idx="23" hasCustomPrompt="1"/>
          </p:nvPr>
        </p:nvSpPr>
        <p:spPr>
          <a:xfrm>
            <a:off x="4765675" y="331200"/>
            <a:ext cx="3960000" cy="5592584"/>
          </a:xfrm>
          <a:prstGeom prst="rect">
            <a:avLst/>
          </a:prstGeom>
        </p:spPr>
        <p:txBody>
          <a:bodyPr lIns="0" tIns="0" rIns="0" bIns="0"/>
          <a:lstStyle>
            <a:lvl1pPr>
              <a:lnSpc>
                <a:spcPts val="2500"/>
              </a:lnSpc>
              <a:spcBef>
                <a:spcPts val="2000"/>
              </a:spcBef>
              <a:buClr>
                <a:schemeClr val="bg1">
                  <a:lumMod val="65000"/>
                  <a:lumOff val="35000"/>
                </a:schemeClr>
              </a:buClr>
              <a:buFont typeface="Arial" pitchFamily="34" charset="0"/>
              <a:buChar char="•"/>
              <a:defRPr sz="2400" b="0" baseline="0">
                <a:solidFill>
                  <a:schemeClr val="bg1"/>
                </a:solidFill>
                <a:latin typeface="+mj-lt"/>
              </a:defRPr>
            </a:lvl1pPr>
            <a:lvl2pPr marL="534988" indent="-268288">
              <a:lnSpc>
                <a:spcPts val="2100"/>
              </a:lnSpc>
              <a:buClr>
                <a:schemeClr val="bg1">
                  <a:lumMod val="65000"/>
                  <a:lumOff val="35000"/>
                </a:schemeClr>
              </a:buClr>
              <a:buFont typeface="Times New Roman" pitchFamily="18" charset="0"/>
              <a:buChar char="-"/>
              <a:tabLst/>
              <a:defRPr sz="2000">
                <a:solidFill>
                  <a:schemeClr val="bg1"/>
                </a:solidFill>
                <a:latin typeface="+mj-lt"/>
              </a:defRPr>
            </a:lvl2pPr>
            <a:lvl3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3pPr>
            <a:lvl4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4pPr>
            <a:lvl5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5pPr>
          </a:lstStyle>
          <a:p>
            <a:pPr lvl="0"/>
            <a:r>
              <a:rPr lang="en-US" dirty="0" smtClean="0"/>
              <a:t>Use to insert images/graphical content by clicking on the icons below</a:t>
            </a:r>
            <a:br>
              <a:rPr lang="en-US" dirty="0" smtClean="0"/>
            </a:br>
            <a:r>
              <a:rPr lang="en-US" dirty="0" smtClean="0"/>
              <a:t>Or small amount of text to complement images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Text Placeholder 11"/>
          <p:cNvSpPr>
            <a:spLocks noGrp="1"/>
          </p:cNvSpPr>
          <p:nvPr>
            <p:ph type="body" sz="quarter" idx="12" hasCustomPrompt="1"/>
          </p:nvPr>
        </p:nvSpPr>
        <p:spPr>
          <a:xfrm>
            <a:off x="415925" y="5929330"/>
            <a:ext cx="3960000" cy="181509"/>
          </a:xfrm>
          <a:prstGeom prst="rect">
            <a:avLst/>
          </a:prstGeom>
        </p:spPr>
        <p:txBody>
          <a:bodyPr lIns="0" tIns="36000" rIns="0" bIns="0"/>
          <a:lstStyle>
            <a:lvl1pPr>
              <a:buClr>
                <a:schemeClr val="bg1">
                  <a:lumMod val="65000"/>
                  <a:lumOff val="35000"/>
                </a:schemeClr>
              </a:buClr>
              <a:buNone/>
              <a:defRPr sz="800">
                <a:solidFill>
                  <a:schemeClr val="bg1"/>
                </a:solidFill>
                <a:latin typeface="Arial"/>
                <a:cs typeface="Arial"/>
              </a:defRPr>
            </a:lvl1pPr>
            <a:lvl2pPr>
              <a:buNone/>
              <a:defRPr sz="900">
                <a:solidFill>
                  <a:schemeClr val="tx1">
                    <a:lumMod val="75000"/>
                    <a:lumOff val="25000"/>
                  </a:schemeClr>
                </a:solidFill>
              </a:defRPr>
            </a:lvl2pPr>
            <a:lvl3pPr>
              <a:buNone/>
              <a:defRPr sz="900">
                <a:solidFill>
                  <a:schemeClr val="tx1">
                    <a:lumMod val="75000"/>
                    <a:lumOff val="25000"/>
                  </a:schemeClr>
                </a:solidFill>
              </a:defRPr>
            </a:lvl3pPr>
            <a:lvl4pPr>
              <a:buNone/>
              <a:defRPr sz="900">
                <a:solidFill>
                  <a:schemeClr val="tx1">
                    <a:lumMod val="75000"/>
                    <a:lumOff val="25000"/>
                  </a:schemeClr>
                </a:solidFill>
              </a:defRPr>
            </a:lvl4pPr>
            <a:lvl5pPr>
              <a:buNone/>
              <a:defRPr sz="900">
                <a:solidFill>
                  <a:schemeClr val="tx1">
                    <a:lumMod val="75000"/>
                    <a:lumOff val="25000"/>
                  </a:schemeClr>
                </a:solidFill>
              </a:defRPr>
            </a:lvl5pPr>
          </a:lstStyle>
          <a:p>
            <a:pPr lvl="0"/>
            <a:r>
              <a:rPr lang="en-GB" dirty="0" smtClean="0"/>
              <a:t>Caption – one line only</a:t>
            </a:r>
          </a:p>
        </p:txBody>
      </p:sp>
      <p:sp>
        <p:nvSpPr>
          <p:cNvPr id="14" name="Text Placeholder 11"/>
          <p:cNvSpPr>
            <a:spLocks noGrp="1"/>
          </p:cNvSpPr>
          <p:nvPr>
            <p:ph type="body" sz="quarter" idx="13" hasCustomPrompt="1"/>
          </p:nvPr>
        </p:nvSpPr>
        <p:spPr>
          <a:xfrm>
            <a:off x="4765675" y="5929330"/>
            <a:ext cx="3960000" cy="181509"/>
          </a:xfrm>
          <a:prstGeom prst="rect">
            <a:avLst/>
          </a:prstGeom>
        </p:spPr>
        <p:txBody>
          <a:bodyPr lIns="0" tIns="36000" rIns="0" bIns="0"/>
          <a:lstStyle>
            <a:lvl1pPr>
              <a:buClr>
                <a:schemeClr val="bg1">
                  <a:lumMod val="65000"/>
                  <a:lumOff val="35000"/>
                </a:schemeClr>
              </a:buClr>
              <a:buNone/>
              <a:defRPr sz="800">
                <a:solidFill>
                  <a:schemeClr val="bg1"/>
                </a:solidFill>
                <a:latin typeface="Arial"/>
                <a:cs typeface="Arial"/>
              </a:defRPr>
            </a:lvl1pPr>
            <a:lvl2pPr>
              <a:buNone/>
              <a:defRPr sz="900">
                <a:solidFill>
                  <a:schemeClr val="tx1">
                    <a:lumMod val="75000"/>
                    <a:lumOff val="25000"/>
                  </a:schemeClr>
                </a:solidFill>
              </a:defRPr>
            </a:lvl2pPr>
            <a:lvl3pPr>
              <a:buNone/>
              <a:defRPr sz="900">
                <a:solidFill>
                  <a:schemeClr val="tx1">
                    <a:lumMod val="75000"/>
                    <a:lumOff val="25000"/>
                  </a:schemeClr>
                </a:solidFill>
              </a:defRPr>
            </a:lvl3pPr>
            <a:lvl4pPr>
              <a:buNone/>
              <a:defRPr sz="900">
                <a:solidFill>
                  <a:schemeClr val="tx1">
                    <a:lumMod val="75000"/>
                    <a:lumOff val="25000"/>
                  </a:schemeClr>
                </a:solidFill>
              </a:defRPr>
            </a:lvl4pPr>
            <a:lvl5pPr>
              <a:buNone/>
              <a:defRPr sz="900">
                <a:solidFill>
                  <a:schemeClr val="tx1">
                    <a:lumMod val="75000"/>
                    <a:lumOff val="25000"/>
                  </a:schemeClr>
                </a:solidFill>
              </a:defRPr>
            </a:lvl5pPr>
          </a:lstStyle>
          <a:p>
            <a:pPr lvl="0"/>
            <a:r>
              <a:rPr lang="en-GB" dirty="0" smtClean="0"/>
              <a:t>Caption – one line only</a:t>
            </a:r>
          </a:p>
        </p:txBody>
      </p:sp>
      <p:sp>
        <p:nvSpPr>
          <p:cNvPr id="9" name="Text Placeholder 6"/>
          <p:cNvSpPr>
            <a:spLocks noGrp="1"/>
          </p:cNvSpPr>
          <p:nvPr>
            <p:ph type="body" sz="quarter" idx="26" hasCustomPrompt="1"/>
          </p:nvPr>
        </p:nvSpPr>
        <p:spPr>
          <a:xfrm rot="16200000">
            <a:off x="-555358" y="4958026"/>
            <a:ext cx="1794932" cy="150813"/>
          </a:xfrm>
          <a:prstGeom prst="rect">
            <a:avLst/>
          </a:prstGeom>
        </p:spPr>
        <p:txBody>
          <a:bodyPr vert="horz" wrap="none" lIns="0" tIns="0" rIns="0" bIns="18000" anchor="b" anchorCtr="0"/>
          <a:lstStyle>
            <a:lvl1pPr marL="0" indent="0">
              <a:lnSpc>
                <a:spcPts val="600"/>
              </a:lnSpc>
              <a:spcBef>
                <a:spcPts val="0"/>
              </a:spcBef>
              <a:buClr>
                <a:schemeClr val="bg1">
                  <a:lumMod val="65000"/>
                  <a:lumOff val="35000"/>
                </a:schemeClr>
              </a:buClr>
              <a:buNone/>
              <a:defRPr sz="500">
                <a:solidFill>
                  <a:schemeClr val="bg1"/>
                </a:solidFill>
              </a:defRPr>
            </a:lvl1pPr>
            <a:lvl2pPr marL="0" indent="0">
              <a:buNone/>
              <a:defRPr sz="500"/>
            </a:lvl2pPr>
            <a:lvl3pPr marL="0" indent="0">
              <a:buNone/>
              <a:defRPr sz="500"/>
            </a:lvl3pPr>
            <a:lvl4pPr marL="0" indent="0">
              <a:buNone/>
              <a:defRPr sz="500"/>
            </a:lvl4pPr>
            <a:lvl5pPr marL="0" indent="0">
              <a:buNone/>
              <a:defRPr sz="500"/>
            </a:lvl5pPr>
          </a:lstStyle>
          <a:p>
            <a:pPr lvl="0"/>
            <a:r>
              <a:rPr lang="en-GB" dirty="0" smtClean="0"/>
              <a:t>© image copyright</a:t>
            </a:r>
            <a:endParaRPr lang="en-US" dirty="0"/>
          </a:p>
        </p:txBody>
      </p:sp>
      <p:sp>
        <p:nvSpPr>
          <p:cNvPr id="11" name="Text Placeholder 6"/>
          <p:cNvSpPr>
            <a:spLocks noGrp="1"/>
          </p:cNvSpPr>
          <p:nvPr>
            <p:ph type="body" sz="quarter" idx="27" hasCustomPrompt="1"/>
          </p:nvPr>
        </p:nvSpPr>
        <p:spPr>
          <a:xfrm rot="16200000">
            <a:off x="3792803" y="4958027"/>
            <a:ext cx="1794932" cy="150813"/>
          </a:xfrm>
          <a:prstGeom prst="rect">
            <a:avLst/>
          </a:prstGeom>
        </p:spPr>
        <p:txBody>
          <a:bodyPr vert="horz" wrap="none" lIns="0" tIns="0" rIns="0" bIns="18000" anchor="b" anchorCtr="0"/>
          <a:lstStyle>
            <a:lvl1pPr marL="0" indent="0">
              <a:lnSpc>
                <a:spcPts val="600"/>
              </a:lnSpc>
              <a:spcBef>
                <a:spcPts val="0"/>
              </a:spcBef>
              <a:buClr>
                <a:schemeClr val="bg1">
                  <a:lumMod val="65000"/>
                  <a:lumOff val="35000"/>
                </a:schemeClr>
              </a:buClr>
              <a:buNone/>
              <a:defRPr sz="500">
                <a:solidFill>
                  <a:schemeClr val="bg1"/>
                </a:solidFill>
              </a:defRPr>
            </a:lvl1pPr>
            <a:lvl2pPr marL="0" indent="0">
              <a:buNone/>
              <a:defRPr sz="500"/>
            </a:lvl2pPr>
            <a:lvl3pPr marL="0" indent="0">
              <a:buNone/>
              <a:defRPr sz="500"/>
            </a:lvl3pPr>
            <a:lvl4pPr marL="0" indent="0">
              <a:buNone/>
              <a:defRPr sz="500"/>
            </a:lvl4pPr>
            <a:lvl5pPr marL="0" indent="0">
              <a:buNone/>
              <a:defRPr sz="500"/>
            </a:lvl5pPr>
          </a:lstStyle>
          <a:p>
            <a:pPr lvl="0"/>
            <a:r>
              <a:rPr lang="en-GB" dirty="0" smtClean="0"/>
              <a:t>© image copyright</a:t>
            </a:r>
            <a:endParaRPr lang="en-US" dirty="0"/>
          </a:p>
        </p:txBody>
      </p:sp>
      <p:sp>
        <p:nvSpPr>
          <p:cNvPr id="19" name="Content Placeholder 4"/>
          <p:cNvSpPr>
            <a:spLocks noGrp="1"/>
          </p:cNvSpPr>
          <p:nvPr>
            <p:ph sz="quarter" idx="30" hasCustomPrompt="1"/>
          </p:nvPr>
        </p:nvSpPr>
        <p:spPr>
          <a:xfrm>
            <a:off x="425230" y="331200"/>
            <a:ext cx="3960000" cy="5592584"/>
          </a:xfrm>
          <a:prstGeom prst="rect">
            <a:avLst/>
          </a:prstGeom>
        </p:spPr>
        <p:txBody>
          <a:bodyPr lIns="0" tIns="0" rIns="0" bIns="0"/>
          <a:lstStyle>
            <a:lvl1pPr>
              <a:lnSpc>
                <a:spcPts val="2500"/>
              </a:lnSpc>
              <a:spcBef>
                <a:spcPts val="2000"/>
              </a:spcBef>
              <a:buClr>
                <a:schemeClr val="bg1">
                  <a:lumMod val="65000"/>
                  <a:lumOff val="35000"/>
                </a:schemeClr>
              </a:buClr>
              <a:buFont typeface="Arial" pitchFamily="34" charset="0"/>
              <a:buChar char="•"/>
              <a:defRPr sz="2400" b="0" baseline="0">
                <a:solidFill>
                  <a:schemeClr val="bg1"/>
                </a:solidFill>
                <a:latin typeface="+mj-lt"/>
              </a:defRPr>
            </a:lvl1pPr>
            <a:lvl2pPr marL="534988" indent="-268288">
              <a:lnSpc>
                <a:spcPts val="2100"/>
              </a:lnSpc>
              <a:buClr>
                <a:schemeClr val="bg1">
                  <a:lumMod val="65000"/>
                  <a:lumOff val="35000"/>
                </a:schemeClr>
              </a:buClr>
              <a:buFont typeface="Times New Roman" pitchFamily="18" charset="0"/>
              <a:buChar char="-"/>
              <a:tabLst/>
              <a:defRPr sz="2000">
                <a:solidFill>
                  <a:schemeClr val="bg1"/>
                </a:solidFill>
                <a:latin typeface="+mj-lt"/>
              </a:defRPr>
            </a:lvl2pPr>
            <a:lvl3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3pPr>
            <a:lvl4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4pPr>
            <a:lvl5pPr marL="801688" indent="-266700">
              <a:lnSpc>
                <a:spcPts val="1900"/>
              </a:lnSpc>
              <a:buClr>
                <a:schemeClr val="bg1">
                  <a:lumMod val="65000"/>
                  <a:lumOff val="35000"/>
                </a:schemeClr>
              </a:buClr>
              <a:buFont typeface="Times New Roman" pitchFamily="18" charset="0"/>
              <a:buChar char="-"/>
              <a:defRPr sz="1800">
                <a:solidFill>
                  <a:schemeClr val="bg1"/>
                </a:solidFill>
                <a:latin typeface="+mj-lt"/>
              </a:defRPr>
            </a:lvl5pPr>
          </a:lstStyle>
          <a:p>
            <a:pPr lvl="0"/>
            <a:r>
              <a:rPr lang="en-US" dirty="0" smtClean="0"/>
              <a:t>Use to insert images/graphical content by clicking on the icons below</a:t>
            </a:r>
            <a:br>
              <a:rPr lang="en-US" dirty="0" smtClean="0"/>
            </a:br>
            <a:r>
              <a:rPr lang="en-US" dirty="0" smtClean="0"/>
              <a:t>Or small amount of text to complement images </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0" name="Text Placeholder 2"/>
          <p:cNvSpPr>
            <a:spLocks noGrp="1"/>
          </p:cNvSpPr>
          <p:nvPr>
            <p:ph type="body" sz="quarter" idx="29" hasCustomPrompt="1"/>
          </p:nvPr>
        </p:nvSpPr>
        <p:spPr>
          <a:xfrm>
            <a:off x="417516" y="6296400"/>
            <a:ext cx="6840000" cy="561599"/>
          </a:xfrm>
          <a:prstGeom prst="rect">
            <a:avLst/>
          </a:prstGeom>
        </p:spPr>
        <p:txBody>
          <a:bodyPr vert="horz" wrap="square" lIns="0" tIns="0" rIns="0" bIns="0" anchor="ctr" anchorCtr="0"/>
          <a:lstStyle>
            <a:lvl1pPr marL="0" indent="0">
              <a:lnSpc>
                <a:spcPts val="1700"/>
              </a:lnSpc>
              <a:spcBef>
                <a:spcPts val="0"/>
              </a:spcBef>
              <a:buClr>
                <a:schemeClr val="tx1">
                  <a:lumMod val="65000"/>
                  <a:lumOff val="35000"/>
                </a:schemeClr>
              </a:buClr>
              <a:buFont typeface="Arial"/>
              <a:buNone/>
              <a:defRPr sz="1600">
                <a:solidFill>
                  <a:schemeClr val="bg1"/>
                </a:solidFill>
                <a:latin typeface="Times New Roman"/>
                <a:cs typeface="Times New Roman"/>
              </a:defRPr>
            </a:lvl1pPr>
            <a:lvl2pPr marL="0" indent="0">
              <a:buClr>
                <a:schemeClr val="tx1">
                  <a:lumMod val="65000"/>
                  <a:lumOff val="35000"/>
                </a:schemeClr>
              </a:buClr>
              <a:buFont typeface="Arial"/>
              <a:buNone/>
              <a:defRPr sz="1600">
                <a:solidFill>
                  <a:srgbClr val="000000"/>
                </a:solidFill>
                <a:latin typeface="Times New Roman"/>
                <a:cs typeface="Times New Roman"/>
              </a:defRPr>
            </a:lvl2pPr>
            <a:lvl3pPr marL="0" indent="0">
              <a:buClr>
                <a:schemeClr val="tx1">
                  <a:lumMod val="65000"/>
                  <a:lumOff val="35000"/>
                </a:schemeClr>
              </a:buClr>
              <a:buFont typeface="Arial"/>
              <a:buNone/>
              <a:defRPr sz="1600">
                <a:solidFill>
                  <a:srgbClr val="000000"/>
                </a:solidFill>
                <a:latin typeface="Times New Roman"/>
                <a:cs typeface="Times New Roman"/>
              </a:defRPr>
            </a:lvl3pPr>
            <a:lvl4pPr marL="0" indent="0">
              <a:buClr>
                <a:schemeClr val="tx1">
                  <a:lumMod val="65000"/>
                  <a:lumOff val="35000"/>
                </a:schemeClr>
              </a:buClr>
              <a:buFont typeface="Arial"/>
              <a:buNone/>
              <a:defRPr sz="1600">
                <a:solidFill>
                  <a:srgbClr val="000000"/>
                </a:solidFill>
                <a:latin typeface="Times New Roman"/>
                <a:cs typeface="Times New Roman"/>
              </a:defRPr>
            </a:lvl4pPr>
            <a:lvl5pPr marL="0" indent="0">
              <a:buClr>
                <a:schemeClr val="tx1">
                  <a:lumMod val="65000"/>
                  <a:lumOff val="35000"/>
                </a:schemeClr>
              </a:buClr>
              <a:buFont typeface="Arial"/>
              <a:buNone/>
              <a:defRPr sz="1600">
                <a:solidFill>
                  <a:srgbClr val="000000"/>
                </a:solidFill>
                <a:latin typeface="Times New Roman"/>
                <a:cs typeface="Times New Roman"/>
              </a:defRPr>
            </a:lvl5pPr>
            <a:lvl6pPr marL="0" indent="0">
              <a:buClr>
                <a:schemeClr val="tx1">
                  <a:lumMod val="65000"/>
                  <a:lumOff val="35000"/>
                </a:schemeClr>
              </a:buClr>
              <a:buFont typeface="Arial"/>
              <a:buNone/>
              <a:defRPr sz="1600">
                <a:solidFill>
                  <a:srgbClr val="000000"/>
                </a:solidFill>
                <a:latin typeface="Times New Roman"/>
                <a:cs typeface="Times New Roman"/>
              </a:defRPr>
            </a:lvl6pPr>
            <a:lvl7pPr marL="0" indent="0">
              <a:buClr>
                <a:schemeClr val="tx1">
                  <a:lumMod val="65000"/>
                  <a:lumOff val="35000"/>
                </a:schemeClr>
              </a:buClr>
              <a:buFont typeface="Arial"/>
              <a:buNone/>
              <a:defRPr sz="1600">
                <a:solidFill>
                  <a:srgbClr val="000000"/>
                </a:solidFill>
                <a:latin typeface="Times New Roman"/>
                <a:cs typeface="Times New Roman"/>
              </a:defRPr>
            </a:lvl7pPr>
            <a:lvl8pPr marL="0" indent="0">
              <a:buClr>
                <a:schemeClr val="tx1">
                  <a:lumMod val="65000"/>
                  <a:lumOff val="35000"/>
                </a:schemeClr>
              </a:buClr>
              <a:buFont typeface="Arial"/>
              <a:buNone/>
              <a:defRPr sz="1600">
                <a:solidFill>
                  <a:srgbClr val="000000"/>
                </a:solidFill>
                <a:latin typeface="Times New Roman"/>
                <a:cs typeface="Times New Roman"/>
              </a:defRPr>
            </a:lvl8pPr>
            <a:lvl9pPr marL="0" indent="0">
              <a:buClr>
                <a:schemeClr val="tx1">
                  <a:lumMod val="65000"/>
                  <a:lumOff val="35000"/>
                </a:schemeClr>
              </a:buClr>
              <a:buFont typeface="Arial"/>
              <a:buNone/>
              <a:defRPr sz="1600">
                <a:solidFill>
                  <a:srgbClr val="000000"/>
                </a:solidFill>
                <a:latin typeface="Times New Roman"/>
                <a:cs typeface="Times New Roman"/>
              </a:defRPr>
            </a:lvl9pPr>
          </a:lstStyle>
          <a:p>
            <a:pPr lvl="0"/>
            <a:r>
              <a:rPr lang="en-GB" dirty="0" smtClean="0"/>
              <a:t>Footer</a:t>
            </a:r>
            <a:endParaRPr lang="en-US" dirty="0"/>
          </a:p>
        </p:txBody>
      </p:sp>
    </p:spTree>
    <p:extLst>
      <p:ext uri="{BB962C8B-B14F-4D97-AF65-F5344CB8AC3E}">
        <p14:creationId xmlns:p14="http://schemas.microsoft.com/office/powerpoint/2010/main" val="603177221"/>
      </p:ext>
    </p:extLst>
  </p:cSld>
  <p:clrMapOvr>
    <a:masterClrMapping/>
  </p:clrMapOvr>
  <p:transition spd="slow">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rup Blank Blue">
    <p:spTree>
      <p:nvGrpSpPr>
        <p:cNvPr id="1" name=""/>
        <p:cNvGrpSpPr/>
        <p:nvPr/>
      </p:nvGrpSpPr>
      <p:grpSpPr>
        <a:xfrm>
          <a:off x="0" y="0"/>
          <a:ext cx="0" cy="0"/>
          <a:chOff x="0" y="0"/>
          <a:chExt cx="0" cy="0"/>
        </a:xfrm>
      </p:grpSpPr>
      <p:sp>
        <p:nvSpPr>
          <p:cNvPr id="5" name="Slide Number Placeholder 14"/>
          <p:cNvSpPr txBox="1">
            <a:spLocks/>
          </p:cNvSpPr>
          <p:nvPr userDrawn="1"/>
        </p:nvSpPr>
        <p:spPr>
          <a:xfrm>
            <a:off x="0" y="6296400"/>
            <a:ext cx="287338" cy="561600"/>
          </a:xfrm>
          <a:prstGeom prst="rect">
            <a:avLst/>
          </a:prstGeom>
        </p:spPr>
        <p:txBody>
          <a:bodyPr lIns="0" tIns="0" rIns="0" bIns="1980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b="0" smtClean="0">
                <a:solidFill>
                  <a:srgbClr val="FFFFFF"/>
                </a:solidFill>
                <a:latin typeface="Arial"/>
                <a:cs typeface="ＭＳ Ｐゴシック"/>
              </a:rPr>
              <a:pPr eaLnBrk="1" fontAlgn="auto" hangingPunct="1">
                <a:spcBef>
                  <a:spcPts val="0"/>
                </a:spcBef>
                <a:spcAft>
                  <a:spcPts val="0"/>
                </a:spcAft>
                <a:defRPr/>
              </a:pPr>
              <a:t>‹#›</a:t>
            </a:fld>
            <a:r>
              <a:rPr lang="en-US" b="0" i="1" dirty="0" smtClean="0">
                <a:solidFill>
                  <a:srgbClr val="FFFFFF"/>
                </a:solidFill>
                <a:latin typeface="Arial"/>
                <a:cs typeface="ＭＳ Ｐゴシック"/>
              </a:rPr>
              <a:t>  </a:t>
            </a:r>
            <a:endParaRPr lang="en-US" b="0" i="1" dirty="0">
              <a:solidFill>
                <a:srgbClr val="FFFFFF"/>
              </a:solidFill>
              <a:latin typeface="Arial"/>
              <a:cs typeface="ＭＳ Ｐゴシック"/>
            </a:endParaRPr>
          </a:p>
        </p:txBody>
      </p:sp>
      <p:sp>
        <p:nvSpPr>
          <p:cNvPr id="6" name="Text Placeholder 7"/>
          <p:cNvSpPr>
            <a:spLocks noGrp="1"/>
          </p:cNvSpPr>
          <p:nvPr>
            <p:ph type="body" sz="quarter" idx="28" hasCustomPrompt="1"/>
          </p:nvPr>
        </p:nvSpPr>
        <p:spPr>
          <a:xfrm>
            <a:off x="415925" y="6296400"/>
            <a:ext cx="6120000" cy="561600"/>
          </a:xfrm>
          <a:prstGeom prst="rect">
            <a:avLst/>
          </a:prstGeom>
        </p:spPr>
        <p:txBody>
          <a:bodyPr lIns="0" tIns="0" rIns="0" bIns="0" anchor="ctr" anchorCtr="0"/>
          <a:lstStyle>
            <a:lvl1pPr marL="0" indent="0">
              <a:lnSpc>
                <a:spcPts val="1700"/>
              </a:lnSpc>
              <a:spcBef>
                <a:spcPts val="0"/>
              </a:spcBef>
              <a:buFont typeface="Arial" pitchFamily="34" charset="0"/>
              <a:buNone/>
              <a:defRPr sz="1600">
                <a:solidFill>
                  <a:schemeClr val="bg1"/>
                </a:solidFill>
                <a:latin typeface="+mj-lt"/>
              </a:defRPr>
            </a:lvl1pPr>
            <a:lvl2pPr>
              <a:lnSpc>
                <a:spcPts val="1700"/>
              </a:lnSpc>
              <a:buNone/>
              <a:defRPr sz="1600">
                <a:solidFill>
                  <a:schemeClr val="bg1"/>
                </a:solidFill>
              </a:defRPr>
            </a:lvl2pPr>
            <a:lvl3pPr>
              <a:lnSpc>
                <a:spcPts val="1700"/>
              </a:lnSpc>
              <a:buNone/>
              <a:defRPr sz="1600">
                <a:solidFill>
                  <a:schemeClr val="bg1"/>
                </a:solidFill>
              </a:defRPr>
            </a:lvl3pPr>
            <a:lvl4pPr>
              <a:lnSpc>
                <a:spcPts val="1700"/>
              </a:lnSpc>
              <a:buNone/>
              <a:defRPr sz="1600">
                <a:solidFill>
                  <a:schemeClr val="bg1"/>
                </a:solidFill>
              </a:defRPr>
            </a:lvl4pPr>
            <a:lvl5pPr>
              <a:lnSpc>
                <a:spcPts val="1700"/>
              </a:lnSpc>
              <a:buNone/>
              <a:defRPr sz="1600">
                <a:solidFill>
                  <a:schemeClr val="bg1"/>
                </a:solidFill>
              </a:defRPr>
            </a:lvl5pPr>
          </a:lstStyle>
          <a:p>
            <a:pPr marL="0" marR="0" lvl="0" indent="0" defTabSz="914400" eaLnBrk="1" fontAlgn="auto" latinLnBrk="0" hangingPunct="1">
              <a:lnSpc>
                <a:spcPts val="1700"/>
              </a:lnSpc>
              <a:spcBef>
                <a:spcPts val="0"/>
              </a:spcBef>
              <a:spcAft>
                <a:spcPts val="0"/>
              </a:spcAft>
              <a:buClrTx/>
              <a:buSzTx/>
              <a:buFont typeface="Arial" pitchFamily="34" charset="0"/>
              <a:buNone/>
              <a:tabLst/>
              <a:defRPr/>
            </a:pPr>
            <a:r>
              <a:rPr kumimoji="0" lang="en-US" sz="1600" b="0" i="0" u="none" strike="noStrike" kern="0" cap="none" spc="0" normalizeH="0" baseline="0" noProof="0" dirty="0" smtClean="0">
                <a:ln>
                  <a:noFill/>
                </a:ln>
                <a:solidFill>
                  <a:srgbClr val="FFFFFF"/>
                </a:solidFill>
                <a:effectLst/>
                <a:uLnTx/>
                <a:uFillTx/>
              </a:rPr>
              <a:t>Footer title</a:t>
            </a:r>
          </a:p>
        </p:txBody>
      </p:sp>
    </p:spTree>
    <p:extLst>
      <p:ext uri="{BB962C8B-B14F-4D97-AF65-F5344CB8AC3E}">
        <p14:creationId xmlns:p14="http://schemas.microsoft.com/office/powerpoint/2010/main" val="2636052277"/>
      </p:ext>
    </p:extLst>
  </p:cSld>
  <p:clrMapOvr>
    <a:masterClrMapping/>
  </p:clrMapOvr>
  <p:transition spd="slow">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Arup Bullet">
    <p:spTree>
      <p:nvGrpSpPr>
        <p:cNvPr id="1" name=""/>
        <p:cNvGrpSpPr/>
        <p:nvPr/>
      </p:nvGrpSpPr>
      <p:grpSpPr>
        <a:xfrm>
          <a:off x="0" y="0"/>
          <a:ext cx="0" cy="0"/>
          <a:chOff x="0" y="0"/>
          <a:chExt cx="0" cy="0"/>
        </a:xfrm>
      </p:grpSpPr>
      <p:sp>
        <p:nvSpPr>
          <p:cNvPr id="2" name="Title 1"/>
          <p:cNvSpPr>
            <a:spLocks noGrp="1"/>
          </p:cNvSpPr>
          <p:nvPr>
            <p:ph type="title"/>
          </p:nvPr>
        </p:nvSpPr>
        <p:spPr>
          <a:xfrm>
            <a:off x="420688" y="250825"/>
            <a:ext cx="8318500" cy="434734"/>
          </a:xfrm>
          <a:prstGeom prst="rect">
            <a:avLst/>
          </a:prstGeom>
        </p:spPr>
        <p:txBody>
          <a:bodyPr/>
          <a:lstStyle>
            <a:lvl1pPr>
              <a:defRPr>
                <a:solidFill>
                  <a:srgbClr val="28AAE1"/>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20688" y="1431926"/>
            <a:ext cx="8318500" cy="4505324"/>
          </a:xfrm>
          <a:prstGeom prst="rect">
            <a:avLst/>
          </a:prstGeom>
        </p:spPr>
        <p:txBody>
          <a:bodyPr lIns="0" tIns="0" rIns="0" bIns="0"/>
          <a:lstStyle>
            <a:lvl1pPr marL="266700" indent="-266700">
              <a:lnSpc>
                <a:spcPts val="2500"/>
              </a:lnSpc>
              <a:spcBef>
                <a:spcPts val="1400"/>
              </a:spcBef>
              <a:buClr>
                <a:schemeClr val="accent2"/>
              </a:buClr>
              <a:buFont typeface="Arial" pitchFamily="34" charset="0"/>
              <a:buChar char="•"/>
              <a:tabLst/>
              <a:defRPr sz="2400" b="0"/>
            </a:lvl1pPr>
            <a:lvl2pPr marL="542925" indent="-276225">
              <a:lnSpc>
                <a:spcPts val="2500"/>
              </a:lnSpc>
              <a:buClr>
                <a:schemeClr val="accent2"/>
              </a:buClr>
              <a:buSzPct val="80000"/>
              <a:buFont typeface="Lucida Grande"/>
              <a:buChar char="-"/>
              <a:defRPr b="0"/>
            </a:lvl2pPr>
            <a:lvl3pPr marL="809625" indent="-266700">
              <a:lnSpc>
                <a:spcPts val="2300"/>
              </a:lnSpc>
              <a:buClr>
                <a:schemeClr val="accent2"/>
              </a:buClr>
              <a:buSzPct val="80000"/>
              <a:buFont typeface="Lucida Grande"/>
              <a:buChar char="-"/>
              <a:defRPr b="0"/>
            </a:lvl3pPr>
            <a:lvl4pPr marL="809625" indent="-266700">
              <a:lnSpc>
                <a:spcPts val="2300"/>
              </a:lnSpc>
              <a:buClr>
                <a:schemeClr val="accent2"/>
              </a:buClr>
              <a:buSzPct val="80000"/>
              <a:buFont typeface="Lucida Grande"/>
              <a:buChar char="-"/>
              <a:defRPr b="0"/>
            </a:lvl4pPr>
            <a:lvl5pPr marL="809625" indent="-266700">
              <a:lnSpc>
                <a:spcPts val="2300"/>
              </a:lnSpc>
              <a:buClr>
                <a:schemeClr val="accent2"/>
              </a:buClr>
              <a:buSzPct val="80000"/>
              <a:buFont typeface="Lucida Grande"/>
              <a:buChar char="-"/>
              <a:defRPr b="0" baseline="0"/>
            </a:lvl5pPr>
            <a:lvl6pPr marL="809625" indent="-266700">
              <a:lnSpc>
                <a:spcPts val="2300"/>
              </a:lnSpc>
              <a:buClr>
                <a:schemeClr val="accent2"/>
              </a:buClr>
              <a:buSzPct val="80000"/>
              <a:buFont typeface="Lucida Grande"/>
              <a:buChar char="-"/>
              <a:defRPr lang="en-GB" sz="2200" b="0" dirty="0" smtClean="0">
                <a:solidFill>
                  <a:srgbClr val="000000"/>
                </a:solidFill>
                <a:latin typeface="+mn-lt"/>
                <a:ea typeface="+mn-ea"/>
                <a:cs typeface="Arial"/>
              </a:defRPr>
            </a:lvl6pPr>
            <a:lvl7pPr marL="809625" indent="-266700">
              <a:lnSpc>
                <a:spcPts val="2300"/>
              </a:lnSpc>
              <a:buClr>
                <a:schemeClr val="accent3"/>
              </a:buClr>
              <a:buSzPct val="80000"/>
              <a:buFont typeface="Lucida Grande"/>
              <a:buChar char="-"/>
              <a:defRPr lang="en-GB" sz="2200" b="0" dirty="0" smtClean="0">
                <a:solidFill>
                  <a:srgbClr val="000000"/>
                </a:solidFill>
                <a:latin typeface="+mn-lt"/>
                <a:ea typeface="+mn-ea"/>
                <a:cs typeface="Arial"/>
              </a:defRPr>
            </a:lvl7pPr>
            <a:lvl8pPr marL="809625" indent="-266700">
              <a:lnSpc>
                <a:spcPts val="2300"/>
              </a:lnSpc>
              <a:buClr>
                <a:schemeClr val="accent2"/>
              </a:buClr>
              <a:buSzPct val="80000"/>
              <a:buFont typeface="Lucida Grande"/>
              <a:buChar char="-"/>
              <a:defRPr lang="en-GB" sz="2200" b="0" dirty="0" smtClean="0">
                <a:solidFill>
                  <a:srgbClr val="000000"/>
                </a:solidFill>
                <a:latin typeface="+mn-lt"/>
                <a:ea typeface="+mn-ea"/>
                <a:cs typeface="Arial"/>
              </a:defRPr>
            </a:lvl8pPr>
            <a:lvl9pPr marL="809625" indent="-266700">
              <a:lnSpc>
                <a:spcPts val="2300"/>
              </a:lnSpc>
              <a:buClr>
                <a:schemeClr val="accent2"/>
              </a:buClr>
              <a:buSzPct val="80000"/>
              <a:buFont typeface="Lucida Grande"/>
              <a:buChar char="-"/>
              <a:defRPr lang="en-GB" sz="2200" b="0" dirty="0" smtClean="0">
                <a:solidFill>
                  <a:srgbClr val="000000"/>
                </a:solidFill>
                <a:latin typeface="+mn-lt"/>
                <a:ea typeface="+mn-ea"/>
                <a:cs typeface="Arial"/>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dirty="0" smtClean="0"/>
          </a:p>
        </p:txBody>
      </p:sp>
      <p:sp>
        <p:nvSpPr>
          <p:cNvPr id="5" name="Slide Number Placeholder 14"/>
          <p:cNvSpPr txBox="1">
            <a:spLocks/>
          </p:cNvSpPr>
          <p:nvPr userDrawn="1"/>
        </p:nvSpPr>
        <p:spPr>
          <a:xfrm>
            <a:off x="0" y="6296400"/>
            <a:ext cx="287338" cy="561600"/>
          </a:xfrm>
          <a:prstGeom prst="rect">
            <a:avLst/>
          </a:prstGeom>
        </p:spPr>
        <p:txBody>
          <a:bodyPr lIns="0" tIns="0" rIns="0" bIns="1980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b="0" smtClean="0">
                <a:solidFill>
                  <a:srgbClr val="FFFFFF"/>
                </a:solidFill>
                <a:latin typeface="Arial"/>
                <a:cs typeface="ＭＳ Ｐゴシック"/>
              </a:rPr>
              <a:pPr eaLnBrk="1" fontAlgn="auto" hangingPunct="1">
                <a:spcBef>
                  <a:spcPts val="0"/>
                </a:spcBef>
                <a:spcAft>
                  <a:spcPts val="0"/>
                </a:spcAft>
                <a:defRPr/>
              </a:pPr>
              <a:t>‹#›</a:t>
            </a:fld>
            <a:r>
              <a:rPr lang="en-US" b="0" i="1" dirty="0" smtClean="0">
                <a:solidFill>
                  <a:srgbClr val="FFFFFF"/>
                </a:solidFill>
                <a:latin typeface="Arial"/>
                <a:cs typeface="ＭＳ Ｐゴシック"/>
              </a:rPr>
              <a:t>  </a:t>
            </a:r>
            <a:endParaRPr lang="en-US" b="0" i="1" dirty="0">
              <a:solidFill>
                <a:srgbClr val="FFFFFF"/>
              </a:solidFill>
              <a:latin typeface="Arial"/>
              <a:cs typeface="ＭＳ Ｐゴシック"/>
            </a:endParaRPr>
          </a:p>
        </p:txBody>
      </p:sp>
      <p:sp>
        <p:nvSpPr>
          <p:cNvPr id="6" name="Text Placeholder 7"/>
          <p:cNvSpPr>
            <a:spLocks noGrp="1"/>
          </p:cNvSpPr>
          <p:nvPr>
            <p:ph type="body" sz="quarter" idx="28" hasCustomPrompt="1"/>
          </p:nvPr>
        </p:nvSpPr>
        <p:spPr>
          <a:xfrm>
            <a:off x="415925" y="6296400"/>
            <a:ext cx="6120000" cy="561600"/>
          </a:xfrm>
          <a:prstGeom prst="rect">
            <a:avLst/>
          </a:prstGeom>
        </p:spPr>
        <p:txBody>
          <a:bodyPr lIns="0" tIns="0" rIns="0" bIns="0" anchor="ctr" anchorCtr="0"/>
          <a:lstStyle>
            <a:lvl1pPr marL="0" indent="0">
              <a:lnSpc>
                <a:spcPts val="1700"/>
              </a:lnSpc>
              <a:spcBef>
                <a:spcPts val="0"/>
              </a:spcBef>
              <a:buFont typeface="Arial" pitchFamily="34" charset="0"/>
              <a:buNone/>
              <a:defRPr sz="1600">
                <a:solidFill>
                  <a:schemeClr val="bg1"/>
                </a:solidFill>
                <a:latin typeface="+mj-lt"/>
              </a:defRPr>
            </a:lvl1pPr>
            <a:lvl2pPr>
              <a:lnSpc>
                <a:spcPts val="1700"/>
              </a:lnSpc>
              <a:buNone/>
              <a:defRPr sz="1600">
                <a:solidFill>
                  <a:schemeClr val="bg1"/>
                </a:solidFill>
              </a:defRPr>
            </a:lvl2pPr>
            <a:lvl3pPr>
              <a:lnSpc>
                <a:spcPts val="1700"/>
              </a:lnSpc>
              <a:buNone/>
              <a:defRPr sz="1600">
                <a:solidFill>
                  <a:schemeClr val="bg1"/>
                </a:solidFill>
              </a:defRPr>
            </a:lvl3pPr>
            <a:lvl4pPr>
              <a:lnSpc>
                <a:spcPts val="1700"/>
              </a:lnSpc>
              <a:buNone/>
              <a:defRPr sz="1600">
                <a:solidFill>
                  <a:schemeClr val="bg1"/>
                </a:solidFill>
              </a:defRPr>
            </a:lvl4pPr>
            <a:lvl5pPr>
              <a:lnSpc>
                <a:spcPts val="1700"/>
              </a:lnSpc>
              <a:buNone/>
              <a:defRPr sz="1600">
                <a:solidFill>
                  <a:schemeClr val="bg1"/>
                </a:solidFill>
              </a:defRPr>
            </a:lvl5pPr>
          </a:lstStyle>
          <a:p>
            <a:pPr marL="0" marR="0" lvl="0" indent="0" defTabSz="914400" eaLnBrk="1" fontAlgn="auto" latinLnBrk="0" hangingPunct="1">
              <a:lnSpc>
                <a:spcPts val="1700"/>
              </a:lnSpc>
              <a:spcBef>
                <a:spcPts val="0"/>
              </a:spcBef>
              <a:spcAft>
                <a:spcPts val="0"/>
              </a:spcAft>
              <a:buClrTx/>
              <a:buSzTx/>
              <a:buFont typeface="Arial" pitchFamily="34" charset="0"/>
              <a:buNone/>
              <a:tabLst/>
              <a:defRPr/>
            </a:pPr>
            <a:r>
              <a:rPr kumimoji="0" lang="en-US" sz="1600" b="0" i="0" u="none" strike="noStrike" kern="0" cap="none" spc="0" normalizeH="0" baseline="0" noProof="0" dirty="0" smtClean="0">
                <a:ln>
                  <a:noFill/>
                </a:ln>
                <a:solidFill>
                  <a:srgbClr val="FFFFFF"/>
                </a:solidFill>
                <a:effectLst/>
                <a:uLnTx/>
                <a:uFillTx/>
              </a:rPr>
              <a:t>Footer title</a:t>
            </a:r>
          </a:p>
        </p:txBody>
      </p:sp>
    </p:spTree>
    <p:extLst>
      <p:ext uri="{BB962C8B-B14F-4D97-AF65-F5344CB8AC3E}">
        <p14:creationId xmlns:p14="http://schemas.microsoft.com/office/powerpoint/2010/main" val="4105088735"/>
      </p:ext>
    </p:extLst>
  </p:cSld>
  <p:clrMapOvr>
    <a:masterClrMapping/>
  </p:clrMapOvr>
  <p:transition spd="slow">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Arup Bullet +GreyIntro WhiteStrip_2013">
    <p:spTree>
      <p:nvGrpSpPr>
        <p:cNvPr id="1" name=""/>
        <p:cNvGrpSpPr/>
        <p:nvPr/>
      </p:nvGrpSpPr>
      <p:grpSpPr>
        <a:xfrm>
          <a:off x="0" y="0"/>
          <a:ext cx="0" cy="0"/>
          <a:chOff x="0" y="0"/>
          <a:chExt cx="0" cy="0"/>
        </a:xfrm>
      </p:grpSpPr>
      <p:sp>
        <p:nvSpPr>
          <p:cNvPr id="2" name="Title 1"/>
          <p:cNvSpPr>
            <a:spLocks noGrp="1"/>
          </p:cNvSpPr>
          <p:nvPr>
            <p:ph type="title"/>
          </p:nvPr>
        </p:nvSpPr>
        <p:spPr>
          <a:xfrm>
            <a:off x="420688" y="250825"/>
            <a:ext cx="8318500" cy="434734"/>
          </a:xfrm>
          <a:prstGeom prst="rect">
            <a:avLst/>
          </a:prstGeom>
        </p:spPr>
        <p:txBody>
          <a:bodyPr/>
          <a:lstStyle>
            <a:lvl1pPr>
              <a:defRPr>
                <a:solidFill>
                  <a:schemeClr val="bg1"/>
                </a:solidFill>
              </a:defRPr>
            </a:lvl1pPr>
          </a:lstStyle>
          <a:p>
            <a:r>
              <a:rPr lang="en-GB" dirty="0" smtClean="0"/>
              <a:t>Click to edit Master title style</a:t>
            </a:r>
            <a:endParaRPr lang="en-US" dirty="0"/>
          </a:p>
        </p:txBody>
      </p:sp>
      <p:sp>
        <p:nvSpPr>
          <p:cNvPr id="3" name="Content Placeholder 2"/>
          <p:cNvSpPr>
            <a:spLocks noGrp="1"/>
          </p:cNvSpPr>
          <p:nvPr>
            <p:ph idx="1"/>
          </p:nvPr>
        </p:nvSpPr>
        <p:spPr>
          <a:xfrm>
            <a:off x="420688" y="1431925"/>
            <a:ext cx="8318500" cy="4505325"/>
          </a:xfrm>
          <a:prstGeom prst="rect">
            <a:avLst/>
          </a:prstGeom>
        </p:spPr>
        <p:txBody>
          <a:bodyPr lIns="0" tIns="0" rIns="0" bIns="0"/>
          <a:lstStyle>
            <a:lvl1pPr marL="0" indent="0">
              <a:lnSpc>
                <a:spcPts val="2500"/>
              </a:lnSpc>
              <a:spcBef>
                <a:spcPts val="2800"/>
              </a:spcBef>
              <a:spcAft>
                <a:spcPts val="1400"/>
              </a:spcAft>
              <a:buClr>
                <a:schemeClr val="tx1">
                  <a:lumMod val="65000"/>
                  <a:lumOff val="35000"/>
                </a:schemeClr>
              </a:buClr>
              <a:buFont typeface="Arial"/>
              <a:buNone/>
              <a:defRPr sz="2400" b="0">
                <a:solidFill>
                  <a:schemeClr val="bg1">
                    <a:lumMod val="65000"/>
                    <a:lumOff val="35000"/>
                  </a:schemeClr>
                </a:solidFill>
              </a:defRPr>
            </a:lvl1pPr>
            <a:lvl2pPr marL="271463" indent="-271463">
              <a:lnSpc>
                <a:spcPts val="2500"/>
              </a:lnSpc>
              <a:buClr>
                <a:schemeClr val="bg1">
                  <a:lumMod val="65000"/>
                  <a:lumOff val="35000"/>
                </a:schemeClr>
              </a:buClr>
              <a:buFont typeface="Arial" pitchFamily="34" charset="0"/>
              <a:buChar char="•"/>
              <a:defRPr sz="2400" b="0">
                <a:solidFill>
                  <a:schemeClr val="bg1"/>
                </a:solidFill>
              </a:defRPr>
            </a:lvl2pPr>
            <a:lvl3pPr marL="531813" indent="-266700">
              <a:lnSpc>
                <a:spcPts val="2300"/>
              </a:lnSpc>
              <a:buClr>
                <a:schemeClr val="bg1">
                  <a:lumMod val="65000"/>
                  <a:lumOff val="35000"/>
                </a:schemeClr>
              </a:buClr>
              <a:buSzPct val="80000"/>
              <a:buFont typeface="Lucida Grande"/>
              <a:buChar char="-"/>
              <a:defRPr b="0">
                <a:solidFill>
                  <a:schemeClr val="bg1"/>
                </a:solidFill>
              </a:defRPr>
            </a:lvl3pPr>
            <a:lvl4pPr marL="534988" indent="-269875">
              <a:lnSpc>
                <a:spcPts val="2300"/>
              </a:lnSpc>
              <a:buClr>
                <a:schemeClr val="bg1">
                  <a:lumMod val="65000"/>
                  <a:lumOff val="35000"/>
                </a:schemeClr>
              </a:buClr>
              <a:buSzPct val="80000"/>
              <a:buFont typeface="Lucida Grande"/>
              <a:buChar char="-"/>
              <a:defRPr b="0">
                <a:solidFill>
                  <a:schemeClr val="bg1"/>
                </a:solidFill>
              </a:defRPr>
            </a:lvl4pPr>
            <a:lvl5pPr marL="534988" indent="-269875">
              <a:lnSpc>
                <a:spcPts val="2300"/>
              </a:lnSpc>
              <a:buClr>
                <a:schemeClr val="bg1">
                  <a:lumMod val="65000"/>
                  <a:lumOff val="35000"/>
                </a:schemeClr>
              </a:buClr>
              <a:buSzPct val="80000"/>
              <a:buFont typeface="Lucida Grande"/>
              <a:buChar char="-"/>
              <a:defRPr b="0">
                <a:solidFill>
                  <a:schemeClr val="bg1"/>
                </a:solidFill>
              </a:defRPr>
            </a:lvl5pPr>
            <a:lvl6pPr marL="538163" indent="-273050">
              <a:buClr>
                <a:schemeClr val="bg1">
                  <a:lumMod val="65000"/>
                  <a:lumOff val="35000"/>
                </a:schemeClr>
              </a:buClr>
              <a:buSzPct val="80000"/>
              <a:buFont typeface="Lucida Grande"/>
              <a:buChar char="-"/>
              <a:defRPr>
                <a:solidFill>
                  <a:schemeClr val="bg1"/>
                </a:solidFill>
              </a:defRPr>
            </a:lvl6pPr>
            <a:lvl7pPr marL="538163" indent="-273050">
              <a:buClr>
                <a:schemeClr val="bg1">
                  <a:lumMod val="65000"/>
                  <a:lumOff val="35000"/>
                </a:schemeClr>
              </a:buClr>
              <a:buSzPct val="80000"/>
              <a:buFont typeface="Lucida Grande"/>
              <a:buChar char="-"/>
              <a:defRPr>
                <a:solidFill>
                  <a:schemeClr val="bg1"/>
                </a:solidFill>
              </a:defRPr>
            </a:lvl7pPr>
            <a:lvl8pPr marL="538163" indent="-273050">
              <a:buClr>
                <a:schemeClr val="bg1">
                  <a:lumMod val="65000"/>
                  <a:lumOff val="35000"/>
                </a:schemeClr>
              </a:buClr>
              <a:buSzPct val="80000"/>
              <a:buFont typeface="Lucida Grande"/>
              <a:buChar char="-"/>
              <a:defRPr>
                <a:solidFill>
                  <a:schemeClr val="bg1"/>
                </a:solidFill>
              </a:defRPr>
            </a:lvl8pPr>
            <a:lvl9pPr marL="538163" indent="-273050">
              <a:buClr>
                <a:schemeClr val="bg1">
                  <a:lumMod val="65000"/>
                  <a:lumOff val="35000"/>
                </a:schemeClr>
              </a:buClr>
              <a:buSzPct val="80000"/>
              <a:buFont typeface="Lucida Grande"/>
              <a:buChar char="-"/>
              <a:defRPr>
                <a:solidFill>
                  <a:schemeClr val="bg1"/>
                </a:solidFill>
              </a:defRPr>
            </a:lvl9pPr>
          </a:lstStyle>
          <a:p>
            <a:pPr lvl="0"/>
            <a:r>
              <a:rPr lang="en-GB" dirty="0" smtClean="0"/>
              <a:t>Click to edit Master text styles</a:t>
            </a:r>
          </a:p>
          <a:p>
            <a:pPr lvl="1"/>
            <a:r>
              <a:rPr lang="en-GB" dirty="0" smtClean="0"/>
              <a:t>Second level</a:t>
            </a:r>
          </a:p>
          <a:p>
            <a:pPr lvl="2"/>
            <a:r>
              <a:rPr lang="en-GB" dirty="0" smtClean="0"/>
              <a:t>Third level</a:t>
            </a:r>
          </a:p>
          <a:p>
            <a:pPr lvl="3"/>
            <a:r>
              <a:rPr lang="en-GB" dirty="0" smtClean="0"/>
              <a:t>Fourth level</a:t>
            </a:r>
          </a:p>
          <a:p>
            <a:pPr lvl="4"/>
            <a:r>
              <a:rPr lang="en-GB" dirty="0" smtClean="0"/>
              <a:t>Fifth level</a:t>
            </a:r>
            <a:endParaRPr lang="en-US" dirty="0"/>
          </a:p>
        </p:txBody>
      </p:sp>
      <p:sp>
        <p:nvSpPr>
          <p:cNvPr id="5" name="Slide Number Placeholder 14"/>
          <p:cNvSpPr txBox="1">
            <a:spLocks/>
          </p:cNvSpPr>
          <p:nvPr userDrawn="1"/>
        </p:nvSpPr>
        <p:spPr>
          <a:xfrm>
            <a:off x="0" y="6296400"/>
            <a:ext cx="287338" cy="561600"/>
          </a:xfrm>
          <a:prstGeom prst="rect">
            <a:avLst/>
          </a:prstGeom>
        </p:spPr>
        <p:txBody>
          <a:bodyPr lIns="0" tIns="0" rIns="0" bIns="198000" anchor="b" anchorCtr="0"/>
          <a:lstStyle>
            <a:lvl1pPr algn="r">
              <a:defRPr sz="800">
                <a:solidFill>
                  <a:schemeClr val="tx1"/>
                </a:solidFill>
              </a:defRPr>
            </a:lvl1pPr>
          </a:lstStyle>
          <a:p>
            <a:pPr eaLnBrk="1" fontAlgn="auto" hangingPunct="1">
              <a:spcBef>
                <a:spcPts val="0"/>
              </a:spcBef>
              <a:spcAft>
                <a:spcPts val="0"/>
              </a:spcAft>
              <a:defRPr/>
            </a:pPr>
            <a:fld id="{84ADEA5E-D855-46E6-A607-27446C644854}" type="slidenum">
              <a:rPr lang="en-US" b="0" smtClean="0">
                <a:solidFill>
                  <a:schemeClr val="tx2">
                    <a:lumMod val="50000"/>
                  </a:schemeClr>
                </a:solidFill>
                <a:latin typeface="Arial"/>
                <a:cs typeface="ＭＳ Ｐゴシック"/>
              </a:rPr>
              <a:pPr eaLnBrk="1" fontAlgn="auto" hangingPunct="1">
                <a:spcBef>
                  <a:spcPts val="0"/>
                </a:spcBef>
                <a:spcAft>
                  <a:spcPts val="0"/>
                </a:spcAft>
                <a:defRPr/>
              </a:pPr>
              <a:t>‹#›</a:t>
            </a:fld>
            <a:r>
              <a:rPr lang="en-US" b="0" i="1" dirty="0" smtClean="0">
                <a:solidFill>
                  <a:srgbClr val="FFFFFF"/>
                </a:solidFill>
                <a:latin typeface="Arial"/>
                <a:cs typeface="ＭＳ Ｐゴシック"/>
              </a:rPr>
              <a:t>  </a:t>
            </a:r>
            <a:endParaRPr lang="en-US" b="0" i="1" dirty="0">
              <a:solidFill>
                <a:srgbClr val="FFFFFF"/>
              </a:solidFill>
              <a:latin typeface="Arial"/>
              <a:cs typeface="ＭＳ Ｐゴシック"/>
            </a:endParaRPr>
          </a:p>
        </p:txBody>
      </p:sp>
      <p:sp>
        <p:nvSpPr>
          <p:cNvPr id="7" name="Rectangle 3"/>
          <p:cNvSpPr>
            <a:spLocks noGrp="1" noChangeArrowheads="1"/>
          </p:cNvSpPr>
          <p:nvPr>
            <p:ph type="subTitle" idx="29"/>
          </p:nvPr>
        </p:nvSpPr>
        <p:spPr>
          <a:xfrm>
            <a:off x="420688" y="685559"/>
            <a:ext cx="7683500" cy="533400"/>
          </a:xfrm>
          <a:prstGeom prst="rect">
            <a:avLst/>
          </a:prstGeom>
        </p:spPr>
        <p:txBody>
          <a:bodyPr wrap="square" lIns="0" tIns="0" rIns="0" bIns="0"/>
          <a:lstStyle>
            <a:lvl1pPr marL="0" indent="0">
              <a:lnSpc>
                <a:spcPct val="100000"/>
              </a:lnSpc>
              <a:buFontTx/>
              <a:buNone/>
              <a:defRPr sz="3200" b="0">
                <a:solidFill>
                  <a:schemeClr val="tx1">
                    <a:lumMod val="50000"/>
                  </a:schemeClr>
                </a:solidFill>
                <a:latin typeface="+mj-lt"/>
              </a:defRPr>
            </a:lvl1pPr>
          </a:lstStyle>
          <a:p>
            <a:r>
              <a:rPr lang="en-GB" dirty="0" smtClean="0"/>
              <a:t>Click to edit Master subtitle style</a:t>
            </a:r>
            <a:endParaRPr lang="en-US" dirty="0"/>
          </a:p>
        </p:txBody>
      </p:sp>
      <p:sp>
        <p:nvSpPr>
          <p:cNvPr id="8" name="Text Placeholder 2"/>
          <p:cNvSpPr>
            <a:spLocks noGrp="1"/>
          </p:cNvSpPr>
          <p:nvPr>
            <p:ph type="body" sz="quarter" idx="30" hasCustomPrompt="1"/>
          </p:nvPr>
        </p:nvSpPr>
        <p:spPr>
          <a:xfrm>
            <a:off x="417516" y="6296400"/>
            <a:ext cx="6840000" cy="561599"/>
          </a:xfrm>
          <a:prstGeom prst="rect">
            <a:avLst/>
          </a:prstGeom>
        </p:spPr>
        <p:txBody>
          <a:bodyPr vert="horz" wrap="square" lIns="0" tIns="0" rIns="0" bIns="0" anchor="ctr" anchorCtr="0"/>
          <a:lstStyle>
            <a:lvl1pPr marL="0" indent="0">
              <a:lnSpc>
                <a:spcPts val="1700"/>
              </a:lnSpc>
              <a:spcBef>
                <a:spcPts val="0"/>
              </a:spcBef>
              <a:buClr>
                <a:schemeClr val="tx1">
                  <a:lumMod val="65000"/>
                  <a:lumOff val="35000"/>
                </a:schemeClr>
              </a:buClr>
              <a:buFont typeface="Arial"/>
              <a:buNone/>
              <a:defRPr sz="1600">
                <a:solidFill>
                  <a:schemeClr val="bg1"/>
                </a:solidFill>
                <a:latin typeface="Times New Roman"/>
                <a:cs typeface="Times New Roman"/>
              </a:defRPr>
            </a:lvl1pPr>
            <a:lvl2pPr marL="0" indent="0">
              <a:buClr>
                <a:schemeClr val="tx1">
                  <a:lumMod val="65000"/>
                  <a:lumOff val="35000"/>
                </a:schemeClr>
              </a:buClr>
              <a:buFont typeface="Arial"/>
              <a:buNone/>
              <a:defRPr sz="1600">
                <a:solidFill>
                  <a:srgbClr val="000000"/>
                </a:solidFill>
                <a:latin typeface="Times New Roman"/>
                <a:cs typeface="Times New Roman"/>
              </a:defRPr>
            </a:lvl2pPr>
            <a:lvl3pPr marL="0" indent="0">
              <a:buClr>
                <a:schemeClr val="tx1">
                  <a:lumMod val="65000"/>
                  <a:lumOff val="35000"/>
                </a:schemeClr>
              </a:buClr>
              <a:buFont typeface="Arial"/>
              <a:buNone/>
              <a:defRPr sz="1600">
                <a:solidFill>
                  <a:srgbClr val="000000"/>
                </a:solidFill>
                <a:latin typeface="Times New Roman"/>
                <a:cs typeface="Times New Roman"/>
              </a:defRPr>
            </a:lvl3pPr>
            <a:lvl4pPr marL="0" indent="0">
              <a:buClr>
                <a:schemeClr val="tx1">
                  <a:lumMod val="65000"/>
                  <a:lumOff val="35000"/>
                </a:schemeClr>
              </a:buClr>
              <a:buFont typeface="Arial"/>
              <a:buNone/>
              <a:defRPr sz="1600">
                <a:solidFill>
                  <a:srgbClr val="000000"/>
                </a:solidFill>
                <a:latin typeface="Times New Roman"/>
                <a:cs typeface="Times New Roman"/>
              </a:defRPr>
            </a:lvl4pPr>
            <a:lvl5pPr marL="0" indent="0">
              <a:buClr>
                <a:schemeClr val="tx1">
                  <a:lumMod val="65000"/>
                  <a:lumOff val="35000"/>
                </a:schemeClr>
              </a:buClr>
              <a:buFont typeface="Arial"/>
              <a:buNone/>
              <a:defRPr sz="1600">
                <a:solidFill>
                  <a:srgbClr val="000000"/>
                </a:solidFill>
                <a:latin typeface="Times New Roman"/>
                <a:cs typeface="Times New Roman"/>
              </a:defRPr>
            </a:lvl5pPr>
            <a:lvl6pPr marL="0" indent="0">
              <a:buClr>
                <a:schemeClr val="tx1">
                  <a:lumMod val="65000"/>
                  <a:lumOff val="35000"/>
                </a:schemeClr>
              </a:buClr>
              <a:buFont typeface="Arial"/>
              <a:buNone/>
              <a:defRPr sz="1600">
                <a:solidFill>
                  <a:srgbClr val="000000"/>
                </a:solidFill>
                <a:latin typeface="Times New Roman"/>
                <a:cs typeface="Times New Roman"/>
              </a:defRPr>
            </a:lvl6pPr>
            <a:lvl7pPr marL="0" indent="0">
              <a:buClr>
                <a:schemeClr val="tx1">
                  <a:lumMod val="65000"/>
                  <a:lumOff val="35000"/>
                </a:schemeClr>
              </a:buClr>
              <a:buFont typeface="Arial"/>
              <a:buNone/>
              <a:defRPr sz="1600">
                <a:solidFill>
                  <a:srgbClr val="000000"/>
                </a:solidFill>
                <a:latin typeface="Times New Roman"/>
                <a:cs typeface="Times New Roman"/>
              </a:defRPr>
            </a:lvl7pPr>
            <a:lvl8pPr marL="0" indent="0">
              <a:buClr>
                <a:schemeClr val="tx1">
                  <a:lumMod val="65000"/>
                  <a:lumOff val="35000"/>
                </a:schemeClr>
              </a:buClr>
              <a:buFont typeface="Arial"/>
              <a:buNone/>
              <a:defRPr sz="1600">
                <a:solidFill>
                  <a:srgbClr val="000000"/>
                </a:solidFill>
                <a:latin typeface="Times New Roman"/>
                <a:cs typeface="Times New Roman"/>
              </a:defRPr>
            </a:lvl8pPr>
            <a:lvl9pPr marL="0" indent="0">
              <a:buClr>
                <a:schemeClr val="tx1">
                  <a:lumMod val="65000"/>
                  <a:lumOff val="35000"/>
                </a:schemeClr>
              </a:buClr>
              <a:buFont typeface="Arial"/>
              <a:buNone/>
              <a:defRPr sz="1600">
                <a:solidFill>
                  <a:srgbClr val="000000"/>
                </a:solidFill>
                <a:latin typeface="Times New Roman"/>
                <a:cs typeface="Times New Roman"/>
              </a:defRPr>
            </a:lvl9pPr>
          </a:lstStyle>
          <a:p>
            <a:pPr lvl="0"/>
            <a:r>
              <a:rPr lang="en-GB" dirty="0" smtClean="0"/>
              <a:t>Footer</a:t>
            </a:r>
            <a:endParaRPr lang="en-US" dirty="0"/>
          </a:p>
        </p:txBody>
      </p:sp>
    </p:spTree>
    <p:extLst>
      <p:ext uri="{BB962C8B-B14F-4D97-AF65-F5344CB8AC3E}">
        <p14:creationId xmlns:p14="http://schemas.microsoft.com/office/powerpoint/2010/main" val="2765980400"/>
      </p:ext>
    </p:extLst>
  </p:cSld>
  <p:clrMapOvr>
    <a:masterClrMapping/>
  </p:clrMapOvr>
  <p:transition spd="slow">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4:3 Arup Title Colour Divider">
    <p:bg>
      <p:bgPr>
        <a:solidFill>
          <a:schemeClr val="accent2"/>
        </a:solidFill>
        <a:effectLst/>
      </p:bgPr>
    </p:bg>
    <p:spTree>
      <p:nvGrpSpPr>
        <p:cNvPr id="1" name=""/>
        <p:cNvGrpSpPr/>
        <p:nvPr/>
      </p:nvGrpSpPr>
      <p:grpSpPr>
        <a:xfrm>
          <a:off x="0" y="0"/>
          <a:ext cx="0" cy="0"/>
          <a:chOff x="0" y="0"/>
          <a:chExt cx="0" cy="0"/>
        </a:xfrm>
      </p:grpSpPr>
      <p:sp>
        <p:nvSpPr>
          <p:cNvPr id="7" name="Title 1"/>
          <p:cNvSpPr>
            <a:spLocks noGrp="1"/>
          </p:cNvSpPr>
          <p:nvPr>
            <p:ph type="title"/>
          </p:nvPr>
        </p:nvSpPr>
        <p:spPr>
          <a:xfrm>
            <a:off x="828000" y="1399349"/>
            <a:ext cx="7504033" cy="683948"/>
          </a:xfrm>
          <a:prstGeom prst="rect">
            <a:avLst/>
          </a:prstGeom>
        </p:spPr>
        <p:txBody>
          <a:bodyPr lIns="0" tIns="0" rIns="0" bIns="0">
            <a:noAutofit/>
          </a:bodyPr>
          <a:lstStyle>
            <a:lvl1pPr>
              <a:lnSpc>
                <a:spcPts val="4000"/>
              </a:lnSpc>
              <a:spcBef>
                <a:spcPts val="0"/>
              </a:spcBef>
              <a:defRPr sz="3800">
                <a:solidFill>
                  <a:schemeClr val="bg1"/>
                </a:solidFill>
                <a:latin typeface="Times New Roman"/>
                <a:cs typeface="Times New Roman"/>
              </a:defRPr>
            </a:lvl1pPr>
          </a:lstStyle>
          <a:p>
            <a:r>
              <a:rPr lang="en-US" smtClean="0"/>
              <a:t>Click to edit Master title style</a:t>
            </a:r>
            <a:endParaRPr lang="en-US" dirty="0"/>
          </a:p>
        </p:txBody>
      </p:sp>
      <p:sp>
        <p:nvSpPr>
          <p:cNvPr id="8" name="Text Placeholder 2"/>
          <p:cNvSpPr>
            <a:spLocks noGrp="1"/>
          </p:cNvSpPr>
          <p:nvPr>
            <p:ph type="body" sz="quarter" idx="10" hasCustomPrompt="1"/>
          </p:nvPr>
        </p:nvSpPr>
        <p:spPr>
          <a:xfrm>
            <a:off x="828000" y="3830885"/>
            <a:ext cx="7502678" cy="346249"/>
          </a:xfrm>
          <a:prstGeom prst="rect">
            <a:avLst/>
          </a:prstGeom>
        </p:spPr>
        <p:txBody>
          <a:bodyPr vert="horz" lIns="0" tIns="0" rIns="0" bIns="0">
            <a:noAutofit/>
          </a:bodyPr>
          <a:lstStyle>
            <a:lvl1pPr marL="0" indent="0">
              <a:lnSpc>
                <a:spcPts val="2000"/>
              </a:lnSpc>
              <a:spcBef>
                <a:spcPts val="0"/>
              </a:spcBef>
              <a:buNone/>
              <a:defRPr sz="1800" baseline="0">
                <a:solidFill>
                  <a:schemeClr val="bg1"/>
                </a:solidFill>
                <a:latin typeface="Times New Roman"/>
                <a:cs typeface="Times New Roman"/>
              </a:defRPr>
            </a:lvl1pPr>
          </a:lstStyle>
          <a:p>
            <a:r>
              <a:rPr lang="en-US" sz="2400" dirty="0">
                <a:solidFill>
                  <a:schemeClr val="bg1"/>
                </a:solidFill>
              </a:rPr>
              <a:t>Click to edit master title style</a:t>
            </a:r>
            <a:endParaRPr lang="en-US" sz="1867" dirty="0">
              <a:solidFill>
                <a:schemeClr val="tx1"/>
              </a:solidFill>
            </a:endParaRPr>
          </a:p>
        </p:txBody>
      </p:sp>
    </p:spTree>
    <p:extLst>
      <p:ext uri="{BB962C8B-B14F-4D97-AF65-F5344CB8AC3E}">
        <p14:creationId xmlns:p14="http://schemas.microsoft.com/office/powerpoint/2010/main" val="4476333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4:3 Arup Text Divider">
    <p:bg>
      <p:bgPr>
        <a:solidFill>
          <a:schemeClr val="accent2"/>
        </a:solidFill>
        <a:effectLst/>
      </p:bgPr>
    </p:bg>
    <p:spTree>
      <p:nvGrpSpPr>
        <p:cNvPr id="1" name=""/>
        <p:cNvGrpSpPr/>
        <p:nvPr/>
      </p:nvGrpSpPr>
      <p:grpSpPr>
        <a:xfrm>
          <a:off x="0" y="0"/>
          <a:ext cx="0" cy="0"/>
          <a:chOff x="0" y="0"/>
          <a:chExt cx="0" cy="0"/>
        </a:xfrm>
      </p:grpSpPr>
      <p:sp>
        <p:nvSpPr>
          <p:cNvPr id="8" name="Title 1"/>
          <p:cNvSpPr>
            <a:spLocks noGrp="1"/>
          </p:cNvSpPr>
          <p:nvPr>
            <p:ph type="title" hasCustomPrompt="1"/>
          </p:nvPr>
        </p:nvSpPr>
        <p:spPr>
          <a:xfrm>
            <a:off x="409982" y="328936"/>
            <a:ext cx="8305200" cy="5600226"/>
          </a:xfrm>
          <a:prstGeom prst="rect">
            <a:avLst/>
          </a:prstGeom>
        </p:spPr>
        <p:txBody>
          <a:bodyPr lIns="0" tIns="0" rIns="0" bIns="0">
            <a:noAutofit/>
          </a:bodyPr>
          <a:lstStyle>
            <a:lvl1pPr>
              <a:lnSpc>
                <a:spcPts val="4500"/>
              </a:lnSpc>
              <a:spcBef>
                <a:spcPts val="0"/>
              </a:spcBef>
              <a:defRPr sz="4300" baseline="0">
                <a:solidFill>
                  <a:schemeClr val="tx1"/>
                </a:solidFill>
                <a:latin typeface="Times New Roman"/>
                <a:cs typeface="Times New Roman"/>
              </a:defRPr>
            </a:lvl1pPr>
          </a:lstStyle>
          <a:p>
            <a:r>
              <a:rPr lang="en-US" dirty="0"/>
              <a:t>Insert a value statement here. You may pick out specific points within your value statement by highlighting the specific point with white text where appropriate. 40 words maximum word count, nis
              lsed
              facilisis
              present iusto
              augue
              vero
              nisl
              sed
              facilisis.</a:t>
            </a:r>
          </a:p>
        </p:txBody>
      </p:sp>
    </p:spTree>
    <p:extLst>
      <p:ext uri="{BB962C8B-B14F-4D97-AF65-F5344CB8AC3E}">
        <p14:creationId xmlns:p14="http://schemas.microsoft.com/office/powerpoint/2010/main" val="1748943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4:3 Arup Bullet">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7595" y="1892328"/>
            <a:ext cx="8255517" cy="4007958"/>
          </a:xfrm>
          <a:prstGeom prst="rect">
            <a:avLst/>
          </a:prstGeom>
        </p:spPr>
        <p:txBody>
          <a:bodyPr lIns="0" tIns="0" rIns="0" bIns="0">
            <a:noAutofit/>
          </a:bodyPr>
          <a:lstStyle>
            <a:lvl1pPr marL="0">
              <a:lnSpc>
                <a:spcPts val="2600"/>
              </a:lnSpc>
              <a:spcBef>
                <a:spcPts val="1200"/>
              </a:spcBef>
              <a:buClr>
                <a:schemeClr val="accent2"/>
              </a:buClr>
              <a:defRPr sz="2400">
                <a:latin typeface="Times New Roman"/>
                <a:cs typeface="Times New Roman"/>
              </a:defRPr>
            </a:lvl1pPr>
            <a:lvl2pPr marL="473937" indent="-236969">
              <a:lnSpc>
                <a:spcPts val="2600"/>
              </a:lnSpc>
              <a:spcBef>
                <a:spcPts val="288"/>
              </a:spcBef>
              <a:buClr>
                <a:schemeClr val="accent2"/>
              </a:buClr>
              <a:buFont typeface="Lucida Grande"/>
              <a:buChar char="-"/>
              <a:defRPr sz="2400">
                <a:latin typeface="Times New Roman"/>
                <a:cs typeface="Times New Roman"/>
              </a:defRPr>
            </a:lvl2pPr>
            <a:lvl3pPr marL="710906" indent="-236969">
              <a:lnSpc>
                <a:spcPts val="2200"/>
              </a:lnSpc>
              <a:buClr>
                <a:schemeClr val="accent2"/>
              </a:buClr>
              <a:buFont typeface="Lucida Grande"/>
              <a:buChar char="-"/>
              <a:defRPr sz="2200">
                <a:latin typeface="Times New Roman"/>
                <a:cs typeface="Times New Roman"/>
              </a:defRPr>
            </a:lvl3pPr>
            <a:lvl4pPr marL="721766" indent="-234945">
              <a:lnSpc>
                <a:spcPts val="2200"/>
              </a:lnSpc>
              <a:buClr>
                <a:schemeClr val="accent2"/>
              </a:buClr>
              <a:buFont typeface="Lucida Grande"/>
              <a:buChar char="-"/>
              <a:defRPr sz="2200">
                <a:latin typeface="Times New Roman"/>
                <a:cs typeface="Times New Roman"/>
              </a:defRPr>
            </a:lvl4pPr>
            <a:lvl5pPr marL="721766" indent="-234945">
              <a:lnSpc>
                <a:spcPts val="2200"/>
              </a:lnSpc>
              <a:buClr>
                <a:schemeClr val="accent2"/>
              </a:buClr>
              <a:buFont typeface="Lucida Grande"/>
              <a:buChar char="-"/>
              <a:defRPr sz="2200">
                <a:latin typeface="Times New Roman"/>
                <a:cs typeface="Times New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8" name="Title 1"/>
          <p:cNvSpPr>
            <a:spLocks noGrp="1"/>
          </p:cNvSpPr>
          <p:nvPr>
            <p:ph type="title"/>
          </p:nvPr>
        </p:nvSpPr>
        <p:spPr>
          <a:xfrm>
            <a:off x="396003" y="252000"/>
            <a:ext cx="8257008"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smtClean="0"/>
              <a:t>Click to edit Master title style</a:t>
            </a:r>
            <a:endParaRPr lang="en-US" dirty="0"/>
          </a:p>
        </p:txBody>
      </p:sp>
      <p:sp>
        <p:nvSpPr>
          <p:cNvPr id="7"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9" name="Rectangle 8"/>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66366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4:3 Arup Bullet+GreyIntro">
    <p:spTree>
      <p:nvGrpSpPr>
        <p:cNvPr id="1" name=""/>
        <p:cNvGrpSpPr/>
        <p:nvPr/>
      </p:nvGrpSpPr>
      <p:grpSpPr>
        <a:xfrm>
          <a:off x="0" y="0"/>
          <a:ext cx="0" cy="0"/>
          <a:chOff x="0" y="0"/>
          <a:chExt cx="0" cy="0"/>
        </a:xfrm>
      </p:grpSpPr>
      <p:sp>
        <p:nvSpPr>
          <p:cNvPr id="6" name="Content Placeholder 5"/>
          <p:cNvSpPr>
            <a:spLocks noGrp="1"/>
          </p:cNvSpPr>
          <p:nvPr>
            <p:ph sz="quarter" idx="10"/>
          </p:nvPr>
        </p:nvSpPr>
        <p:spPr>
          <a:xfrm>
            <a:off x="397596" y="1892336"/>
            <a:ext cx="8236266" cy="1814343"/>
          </a:xfrm>
          <a:prstGeom prst="rect">
            <a:avLst/>
          </a:prstGeom>
        </p:spPr>
        <p:txBody>
          <a:bodyPr wrap="square" lIns="0" tIns="0" rIns="0" bIns="0">
            <a:spAutoFit/>
          </a:bodyPr>
          <a:lstStyle>
            <a:lvl1pPr marL="0" indent="0">
              <a:buClr>
                <a:srgbClr val="F05023"/>
              </a:buClr>
              <a:buFontTx/>
              <a:buNone/>
              <a:defRPr sz="2400">
                <a:solidFill>
                  <a:srgbClr val="666666"/>
                </a:solidFill>
                <a:latin typeface="Times New Roman"/>
                <a:cs typeface="Times New Roman"/>
              </a:defRPr>
            </a:lvl1pPr>
            <a:lvl2pPr marL="237061" indent="-237061">
              <a:lnSpc>
                <a:spcPts val="2400"/>
              </a:lnSpc>
              <a:spcBef>
                <a:spcPts val="1200"/>
              </a:spcBef>
              <a:buClr>
                <a:schemeClr val="accent2"/>
              </a:buClr>
              <a:buFont typeface="Arial"/>
              <a:buChar char="•"/>
              <a:defRPr sz="2200">
                <a:latin typeface="Times New Roman"/>
                <a:cs typeface="Times New Roman"/>
              </a:defRPr>
            </a:lvl2pPr>
            <a:lvl3pPr marL="482588" indent="-245527">
              <a:lnSpc>
                <a:spcPts val="2400"/>
              </a:lnSpc>
              <a:buClr>
                <a:schemeClr val="accent2"/>
              </a:buClr>
              <a:buFont typeface="Lucida Grande"/>
              <a:buChar char="-"/>
              <a:defRPr sz="2200">
                <a:latin typeface="Times New Roman"/>
                <a:cs typeface="Times New Roman"/>
              </a:defRPr>
            </a:lvl3pPr>
            <a:lvl4pPr marL="482588" indent="-245527">
              <a:lnSpc>
                <a:spcPts val="2400"/>
              </a:lnSpc>
              <a:buClr>
                <a:srgbClr val="28AAE1"/>
              </a:buClr>
              <a:buFont typeface="Lucida Grande"/>
              <a:buChar char="-"/>
              <a:defRPr sz="2200">
                <a:latin typeface="Times New Roman"/>
                <a:cs typeface="Times New Roman"/>
              </a:defRPr>
            </a:lvl4pPr>
            <a:lvl5pPr marL="482588" indent="-245527">
              <a:lnSpc>
                <a:spcPts val="2400"/>
              </a:lnSpc>
              <a:buClr>
                <a:srgbClr val="28AAE1"/>
              </a:buClr>
              <a:buFont typeface="Lucida Grande"/>
              <a:buChar char="-"/>
              <a:defRPr sz="2200">
                <a:latin typeface="Times New Roman"/>
                <a:cs typeface="Times New Roman"/>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itle 1"/>
          <p:cNvSpPr>
            <a:spLocks noGrp="1"/>
          </p:cNvSpPr>
          <p:nvPr>
            <p:ph type="title"/>
          </p:nvPr>
        </p:nvSpPr>
        <p:spPr>
          <a:xfrm>
            <a:off x="396003" y="252000"/>
            <a:ext cx="8237754" cy="581356"/>
          </a:xfrm>
          <a:prstGeom prst="rect">
            <a:avLst/>
          </a:prstGeom>
        </p:spPr>
        <p:txBody>
          <a:bodyPr lIns="0" tIns="0" rIns="0" bIns="0">
            <a:noAutofit/>
          </a:bodyPr>
          <a:lstStyle>
            <a:lvl1pPr>
              <a:lnSpc>
                <a:spcPts val="3400"/>
              </a:lnSpc>
              <a:spcBef>
                <a:spcPts val="0"/>
              </a:spcBef>
              <a:defRPr sz="3200">
                <a:solidFill>
                  <a:schemeClr val="accent2"/>
                </a:solidFill>
                <a:latin typeface="Times New Roman"/>
                <a:cs typeface="Times New Roman"/>
              </a:defRPr>
            </a:lvl1pPr>
          </a:lstStyle>
          <a:p>
            <a:r>
              <a:rPr lang="en-US" smtClean="0"/>
              <a:t>Click to edit Master title style</a:t>
            </a:r>
            <a:endParaRPr lang="en-US" dirty="0"/>
          </a:p>
        </p:txBody>
      </p:sp>
      <p:sp>
        <p:nvSpPr>
          <p:cNvPr id="9" name="Slide Number Placeholder 14"/>
          <p:cNvSpPr txBox="1"/>
          <p:nvPr/>
        </p:nvSpPr>
        <p:spPr>
          <a:xfrm>
            <a:off x="0" y="6580032"/>
            <a:ext cx="287338" cy="254441"/>
          </a:xfrm>
          <a:prstGeom prst="rect">
            <a:avLst/>
          </a:prstGeom>
        </p:spPr>
        <p:txBody>
          <a:bodyPr lIns="0" tIns="0" rIns="0" bIns="192000" anchor="ctr" anchorCtr="0"/>
          <a:lstStyle>
            <a:defPPr>
              <a:defRPr lang="en-US"/>
            </a:defPPr>
            <a:lvl1pPr marL="0" algn="l" defTabSz="898010" rtl="0" eaLnBrk="1" latinLnBrk="0" hangingPunct="1">
              <a:defRPr sz="1800" kern="1200">
                <a:solidFill>
                  <a:schemeClr val="tx1"/>
                </a:solidFill>
                <a:latin typeface="+mn-lt"/>
                <a:ea typeface="+mn-ea"/>
                <a:cs typeface="+mn-cs"/>
              </a:defRPr>
            </a:lvl1pPr>
            <a:lvl2pPr marL="449005" algn="l" defTabSz="898010" rtl="0" eaLnBrk="1" latinLnBrk="0" hangingPunct="1">
              <a:defRPr sz="1800" kern="1200">
                <a:solidFill>
                  <a:schemeClr val="tx1"/>
                </a:solidFill>
                <a:latin typeface="+mn-lt"/>
                <a:ea typeface="+mn-ea"/>
                <a:cs typeface="+mn-cs"/>
              </a:defRPr>
            </a:lvl2pPr>
            <a:lvl3pPr marL="898010" algn="l" defTabSz="898010" rtl="0" eaLnBrk="1" latinLnBrk="0" hangingPunct="1">
              <a:defRPr sz="1800" kern="1200">
                <a:solidFill>
                  <a:schemeClr val="tx1"/>
                </a:solidFill>
                <a:latin typeface="+mn-lt"/>
                <a:ea typeface="+mn-ea"/>
                <a:cs typeface="+mn-cs"/>
              </a:defRPr>
            </a:lvl3pPr>
            <a:lvl4pPr marL="1347015" algn="l" defTabSz="898010" rtl="0" eaLnBrk="1" latinLnBrk="0" hangingPunct="1">
              <a:defRPr sz="1800" kern="1200">
                <a:solidFill>
                  <a:schemeClr val="tx1"/>
                </a:solidFill>
                <a:latin typeface="+mn-lt"/>
                <a:ea typeface="+mn-ea"/>
                <a:cs typeface="+mn-cs"/>
              </a:defRPr>
            </a:lvl4pPr>
            <a:lvl5pPr marL="1796019" algn="l" defTabSz="898010" rtl="0" eaLnBrk="1" latinLnBrk="0" hangingPunct="1">
              <a:defRPr sz="1800" kern="1200">
                <a:solidFill>
                  <a:schemeClr val="tx1"/>
                </a:solidFill>
                <a:latin typeface="+mn-lt"/>
                <a:ea typeface="+mn-ea"/>
                <a:cs typeface="+mn-cs"/>
              </a:defRPr>
            </a:lvl5pPr>
            <a:lvl6pPr marL="2245024" algn="l" defTabSz="898010" rtl="0" eaLnBrk="1" latinLnBrk="0" hangingPunct="1">
              <a:defRPr sz="1800" kern="1200">
                <a:solidFill>
                  <a:schemeClr val="tx1"/>
                </a:solidFill>
                <a:latin typeface="+mn-lt"/>
                <a:ea typeface="+mn-ea"/>
                <a:cs typeface="+mn-cs"/>
              </a:defRPr>
            </a:lvl6pPr>
            <a:lvl7pPr marL="2694029" algn="l" defTabSz="898010" rtl="0" eaLnBrk="1" latinLnBrk="0" hangingPunct="1">
              <a:defRPr sz="1800" kern="1200">
                <a:solidFill>
                  <a:schemeClr val="tx1"/>
                </a:solidFill>
                <a:latin typeface="+mn-lt"/>
                <a:ea typeface="+mn-ea"/>
                <a:cs typeface="+mn-cs"/>
              </a:defRPr>
            </a:lvl7pPr>
            <a:lvl8pPr marL="3143034" algn="l" defTabSz="898010" rtl="0" eaLnBrk="1" latinLnBrk="0" hangingPunct="1">
              <a:defRPr sz="1800" kern="1200">
                <a:solidFill>
                  <a:schemeClr val="tx1"/>
                </a:solidFill>
                <a:latin typeface="+mn-lt"/>
                <a:ea typeface="+mn-ea"/>
                <a:cs typeface="+mn-cs"/>
              </a:defRPr>
            </a:lvl8pPr>
            <a:lvl9pPr marL="3592038" algn="l" defTabSz="898010" rtl="0" eaLnBrk="1" latinLnBrk="0" hangingPunct="1">
              <a:defRPr sz="1800" kern="1200">
                <a:solidFill>
                  <a:schemeClr val="tx1"/>
                </a:solidFill>
                <a:latin typeface="+mn-lt"/>
                <a:ea typeface="+mn-ea"/>
                <a:cs typeface="+mn-cs"/>
              </a:defRPr>
            </a:lvl9pPr>
          </a:lstStyle>
          <a:p>
            <a:pPr algn="ctr" eaLnBrk="1" fontAlgn="auto" hangingPunct="1">
              <a:lnSpc>
                <a:spcPts val="1333"/>
              </a:lnSpc>
              <a:spcBef>
                <a:spcPts val="0"/>
              </a:spcBef>
              <a:spcAft>
                <a:spcPts val="0"/>
              </a:spcAft>
              <a:defRPr/>
            </a:pPr>
            <a:endParaRPr lang="en-US" sz="1067" b="0" i="1" dirty="0">
              <a:solidFill>
                <a:srgbClr val="FFFFFF"/>
              </a:solidFill>
              <a:latin typeface="Arial"/>
              <a:cs typeface="ＭＳ Ｐゴシック"/>
            </a:endParaRPr>
          </a:p>
        </p:txBody>
      </p:sp>
      <p:sp>
        <p:nvSpPr>
          <p:cNvPr id="10" name="Text Placeholder 3"/>
          <p:cNvSpPr>
            <a:spLocks noGrp="1"/>
          </p:cNvSpPr>
          <p:nvPr>
            <p:ph type="body" sz="quarter" idx="33" hasCustomPrompt="1"/>
          </p:nvPr>
        </p:nvSpPr>
        <p:spPr>
          <a:xfrm>
            <a:off x="396001"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8" name="Rectangle 7"/>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5462309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4:3 Arup Blank">
    <p:spTree>
      <p:nvGrpSpPr>
        <p:cNvPr id="1" name=""/>
        <p:cNvGrpSpPr/>
        <p:nvPr/>
      </p:nvGrpSpPr>
      <p:grpSpPr>
        <a:xfrm>
          <a:off x="0" y="0"/>
          <a:ext cx="0" cy="0"/>
          <a:chOff x="0" y="0"/>
          <a:chExt cx="0" cy="0"/>
        </a:xfrm>
      </p:grpSpPr>
      <p:sp>
        <p:nvSpPr>
          <p:cNvPr id="6" name="Slide Number Placeholder 14"/>
          <p:cNvSpPr txBox="1"/>
          <p:nvPr/>
        </p:nvSpPr>
        <p:spPr>
          <a:xfrm>
            <a:off x="1304037" y="3054600"/>
            <a:ext cx="287338" cy="748800"/>
          </a:xfrm>
          <a:prstGeom prst="rect">
            <a:avLst/>
          </a:prstGeom>
        </p:spPr>
        <p:txBody>
          <a:bodyPr lIns="0" tIns="0" rIns="0" bIns="264000" anchor="b" anchorCtr="0"/>
          <a:lstStyle>
            <a:defPPr>
              <a:defRPr lang="en-US"/>
            </a:defPPr>
            <a:lvl1pPr algn="ctr" rtl="0" eaLnBrk="0" fontAlgn="base" hangingPunct="0">
              <a:spcBef>
                <a:spcPct val="0"/>
              </a:spcBef>
              <a:spcAft>
                <a:spcPct val="0"/>
              </a:spcAft>
              <a:defRPr sz="2400" b="1" kern="1200">
                <a:solidFill>
                  <a:schemeClr val="tx1"/>
                </a:solidFill>
                <a:latin typeface="Arial" charset="0"/>
                <a:ea typeface="+mn-ea"/>
                <a:cs typeface="Arial" charset="0"/>
              </a:defRPr>
            </a:lvl1pPr>
            <a:lvl2pPr marL="457200" algn="ctr" rtl="0" eaLnBrk="0" fontAlgn="base" hangingPunct="0">
              <a:spcBef>
                <a:spcPct val="0"/>
              </a:spcBef>
              <a:spcAft>
                <a:spcPct val="0"/>
              </a:spcAft>
              <a:defRPr sz="2400" b="1" kern="1200">
                <a:solidFill>
                  <a:schemeClr val="tx1"/>
                </a:solidFill>
                <a:latin typeface="Arial" charset="0"/>
                <a:ea typeface="+mn-ea"/>
                <a:cs typeface="Arial" charset="0"/>
              </a:defRPr>
            </a:lvl2pPr>
            <a:lvl3pPr marL="914400" algn="ctr" rtl="0" eaLnBrk="0" fontAlgn="base" hangingPunct="0">
              <a:spcBef>
                <a:spcPct val="0"/>
              </a:spcBef>
              <a:spcAft>
                <a:spcPct val="0"/>
              </a:spcAft>
              <a:defRPr sz="2400" b="1" kern="1200">
                <a:solidFill>
                  <a:schemeClr val="tx1"/>
                </a:solidFill>
                <a:latin typeface="Arial" charset="0"/>
                <a:ea typeface="+mn-ea"/>
                <a:cs typeface="Arial" charset="0"/>
              </a:defRPr>
            </a:lvl3pPr>
            <a:lvl4pPr marL="1371600" algn="ctr" rtl="0" eaLnBrk="0" fontAlgn="base" hangingPunct="0">
              <a:spcBef>
                <a:spcPct val="0"/>
              </a:spcBef>
              <a:spcAft>
                <a:spcPct val="0"/>
              </a:spcAft>
              <a:defRPr sz="2400" b="1" kern="1200">
                <a:solidFill>
                  <a:schemeClr val="tx1"/>
                </a:solidFill>
                <a:latin typeface="Arial" charset="0"/>
                <a:ea typeface="+mn-ea"/>
                <a:cs typeface="Arial" charset="0"/>
              </a:defRPr>
            </a:lvl4pPr>
            <a:lvl5pPr marL="1828800" algn="ctr" rtl="0" eaLnBrk="0" fontAlgn="base" hangingPunct="0">
              <a:spcBef>
                <a:spcPct val="0"/>
              </a:spcBef>
              <a:spcAft>
                <a:spcPct val="0"/>
              </a:spcAft>
              <a:defRPr sz="2400" b="1" kern="1200">
                <a:solidFill>
                  <a:schemeClr val="tx1"/>
                </a:solidFill>
                <a:latin typeface="Arial" charset="0"/>
                <a:ea typeface="+mn-ea"/>
                <a:cs typeface="Arial" charset="0"/>
              </a:defRPr>
            </a:lvl5pPr>
            <a:lvl6pPr marL="2286000" algn="l" defTabSz="914400" rtl="0" eaLnBrk="1" latinLnBrk="0" hangingPunct="1">
              <a:defRPr sz="2400" b="1" kern="1200">
                <a:solidFill>
                  <a:schemeClr val="tx1"/>
                </a:solidFill>
                <a:latin typeface="Arial" charset="0"/>
                <a:ea typeface="+mn-ea"/>
                <a:cs typeface="Arial" charset="0"/>
              </a:defRPr>
            </a:lvl6pPr>
            <a:lvl7pPr marL="2743200" algn="l" defTabSz="914400" rtl="0" eaLnBrk="1" latinLnBrk="0" hangingPunct="1">
              <a:defRPr sz="2400" b="1" kern="1200">
                <a:solidFill>
                  <a:schemeClr val="tx1"/>
                </a:solidFill>
                <a:latin typeface="Arial" charset="0"/>
                <a:ea typeface="+mn-ea"/>
                <a:cs typeface="Arial" charset="0"/>
              </a:defRPr>
            </a:lvl7pPr>
            <a:lvl8pPr marL="3200400" algn="l" defTabSz="914400" rtl="0" eaLnBrk="1" latinLnBrk="0" hangingPunct="1">
              <a:defRPr sz="2400" b="1" kern="1200">
                <a:solidFill>
                  <a:schemeClr val="tx1"/>
                </a:solidFill>
                <a:latin typeface="Arial" charset="0"/>
                <a:ea typeface="+mn-ea"/>
                <a:cs typeface="Arial" charset="0"/>
              </a:defRPr>
            </a:lvl8pPr>
            <a:lvl9pPr marL="3657600" algn="l" defTabSz="914400" rtl="0" eaLnBrk="1" latinLnBrk="0" hangingPunct="1">
              <a:defRPr sz="2400" b="1" kern="1200">
                <a:solidFill>
                  <a:schemeClr val="tx1"/>
                </a:solidFill>
                <a:latin typeface="Arial" charset="0"/>
                <a:ea typeface="+mn-ea"/>
                <a:cs typeface="Arial" charset="0"/>
              </a:defRPr>
            </a:lvl9pPr>
          </a:lstStyle>
          <a:p>
            <a:pPr eaLnBrk="1" fontAlgn="auto" hangingPunct="1">
              <a:spcBef>
                <a:spcPts val="0"/>
              </a:spcBef>
              <a:spcAft>
                <a:spcPts val="0"/>
              </a:spcAft>
              <a:defRPr/>
            </a:pPr>
            <a:fld id="{84ADEA5E-D855-46E6-A607-27446C644854}" type="slidenum">
              <a:rPr lang="en-US" sz="3200" b="0" dirty="0">
                <a:solidFill>
                  <a:srgbClr val="FFFFFF"/>
                </a:solidFill>
                <a:latin typeface="Arial"/>
                <a:cs typeface="ＭＳ Ｐゴシック"/>
              </a:rPr>
              <a:pPr eaLnBrk="1" fontAlgn="auto" hangingPunct="1">
                <a:spcBef>
                  <a:spcPts val="0"/>
                </a:spcBef>
                <a:spcAft>
                  <a:spcPts val="0"/>
                </a:spcAft>
                <a:defRPr/>
              </a:pPr>
              <a:t>‹#›</a:t>
            </a:fld>
            <a:r>
              <a:rPr lang="en-US" sz="3200" b="0" i="1" dirty="0">
                <a:solidFill>
                  <a:srgbClr val="FFFFFF"/>
                </a:solidFill>
                <a:latin typeface="Arial"/>
                <a:cs typeface="ＭＳ Ｐゴシック"/>
              </a:rPr>
              <a:t>
              </a:t>
            </a:r>
          </a:p>
        </p:txBody>
      </p:sp>
      <p:sp>
        <p:nvSpPr>
          <p:cNvPr id="8" name="Text Placeholder 3"/>
          <p:cNvSpPr>
            <a:spLocks noGrp="1"/>
          </p:cNvSpPr>
          <p:nvPr>
            <p:ph type="body" sz="quarter" idx="33" hasCustomPrompt="1"/>
          </p:nvPr>
        </p:nvSpPr>
        <p:spPr>
          <a:xfrm>
            <a:off x="396001"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9" name="Rectangle 8"/>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1485192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4:3 Arup Single Object">
    <p:spTree>
      <p:nvGrpSpPr>
        <p:cNvPr id="1" name=""/>
        <p:cNvGrpSpPr/>
        <p:nvPr/>
      </p:nvGrpSpPr>
      <p:grpSpPr>
        <a:xfrm>
          <a:off x="0" y="0"/>
          <a:ext cx="0" cy="0"/>
          <a:chOff x="0" y="0"/>
          <a:chExt cx="0" cy="0"/>
        </a:xfrm>
      </p:grpSpPr>
      <p:sp>
        <p:nvSpPr>
          <p:cNvPr id="7" name="Content Placeholder 7"/>
          <p:cNvSpPr>
            <a:spLocks noGrp="1"/>
          </p:cNvSpPr>
          <p:nvPr>
            <p:ph sz="quarter" idx="10" hasCustomPrompt="1"/>
          </p:nvPr>
        </p:nvSpPr>
        <p:spPr>
          <a:xfrm>
            <a:off x="396001" y="331202"/>
            <a:ext cx="8278100" cy="5474969"/>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this layout for tables, charts/graphs images and multimedia by clicking on the icons below.</a:t>
            </a:r>
          </a:p>
          <a:p>
            <a:pPr lvl="0"/>
            <a:r>
              <a:rPr lang="en-US" dirty="0"/>
              <a:t>For a bullet slide with text, from the ‘Home’ menu choose:</a:t>
            </a:r>
          </a:p>
          <a:p>
            <a:pPr lvl="0"/>
            <a:r>
              <a:rPr lang="en-US" dirty="0"/>
              <a:t>New slide | Arup Bullet Layout</a:t>
            </a:r>
          </a:p>
          <a:p>
            <a:pPr lvl="0"/>
            <a:r>
              <a:rPr lang="en-US" dirty="0"/>
              <a:t>Do not use this layout for text.</a:t>
            </a:r>
          </a:p>
        </p:txBody>
      </p:sp>
      <p:sp>
        <p:nvSpPr>
          <p:cNvPr id="6" name="Text Placeholder 2"/>
          <p:cNvSpPr>
            <a:spLocks noGrp="1"/>
          </p:cNvSpPr>
          <p:nvPr>
            <p:ph type="body" sz="quarter" idx="13" hasCustomPrompt="1"/>
          </p:nvPr>
        </p:nvSpPr>
        <p:spPr>
          <a:xfrm>
            <a:off x="394581" y="5806179"/>
            <a:ext cx="7796920" cy="226339"/>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1" name="Text Placeholder 2"/>
          <p:cNvSpPr>
            <a:spLocks noGrp="1"/>
          </p:cNvSpPr>
          <p:nvPr>
            <p:ph type="body" sz="quarter" idx="17" hasCustomPrompt="1"/>
          </p:nvPr>
        </p:nvSpPr>
        <p:spPr>
          <a:xfrm rot="16200000">
            <a:off x="-924480" y="4497991"/>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9"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a:cs typeface="Times New Roman"/>
              </a:defRPr>
            </a:lvl1pPr>
          </a:lstStyle>
          <a:p>
            <a:r>
              <a:rPr lang="en-US" sz="2133" baseline="0" dirty="0"/>
              <a:t>Footer title</a:t>
            </a:r>
            <a:endParaRPr lang="en-US" sz="2400" baseline="0" dirty="0"/>
          </a:p>
        </p:txBody>
      </p:sp>
      <p:sp>
        <p:nvSpPr>
          <p:cNvPr id="12" name="Rectangle 11"/>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Tree>
    <p:extLst>
      <p:ext uri="{BB962C8B-B14F-4D97-AF65-F5344CB8AC3E}">
        <p14:creationId xmlns:p14="http://schemas.microsoft.com/office/powerpoint/2010/main" val="22368469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4:3 Arup Two Objects">
    <p:spTree>
      <p:nvGrpSpPr>
        <p:cNvPr id="1" name=""/>
        <p:cNvGrpSpPr/>
        <p:nvPr/>
      </p:nvGrpSpPr>
      <p:grpSpPr>
        <a:xfrm>
          <a:off x="0" y="0"/>
          <a:ext cx="0" cy="0"/>
          <a:chOff x="0" y="0"/>
          <a:chExt cx="0" cy="0"/>
        </a:xfrm>
      </p:grpSpPr>
      <p:sp>
        <p:nvSpPr>
          <p:cNvPr id="21" name="Content Placeholder 7"/>
          <p:cNvSpPr>
            <a:spLocks noGrp="1"/>
          </p:cNvSpPr>
          <p:nvPr>
            <p:ph sz="quarter" idx="16" hasCustomPrompt="1"/>
          </p:nvPr>
        </p:nvSpPr>
        <p:spPr>
          <a:xfrm>
            <a:off x="4608019" y="331200"/>
            <a:ext cx="396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
        <p:nvSpPr>
          <p:cNvPr id="13" name="Text Placeholder 3"/>
          <p:cNvSpPr>
            <a:spLocks noGrp="1"/>
          </p:cNvSpPr>
          <p:nvPr>
            <p:ph type="body" sz="quarter" idx="33" hasCustomPrompt="1"/>
          </p:nvPr>
        </p:nvSpPr>
        <p:spPr>
          <a:xfrm>
            <a:off x="396000" y="6258000"/>
            <a:ext cx="6768000" cy="600000"/>
          </a:xfrm>
          <a:prstGeom prst="rect">
            <a:avLst/>
          </a:prstGeom>
        </p:spPr>
        <p:txBody>
          <a:bodyPr vert="horz" wrap="square" lIns="0" tIns="93600" rIns="0" bIns="0" anchor="ctr">
            <a:noAutofit/>
          </a:bodyPr>
          <a:lstStyle>
            <a:lvl1pPr marL="0" marR="0" indent="0" algn="l" defTabSz="1197317" rtl="0" eaLnBrk="1" fontAlgn="auto" latinLnBrk="0" hangingPunct="1">
              <a:lnSpc>
                <a:spcPts val="1800"/>
              </a:lnSpc>
              <a:spcBef>
                <a:spcPts val="0"/>
              </a:spcBef>
              <a:spcAft>
                <a:spcPts val="0"/>
              </a:spcAft>
              <a:buClrTx/>
              <a:buSzTx/>
              <a:buFont typeface="Arial" pitchFamily="34" charset="0"/>
              <a:buNone/>
              <a:tabLst/>
              <a:defRPr sz="1600" b="0" i="0" baseline="0">
                <a:solidFill>
                  <a:schemeClr val="bg1"/>
                </a:solidFill>
                <a:latin typeface="Times New Roman" panose="02020603050405020304" pitchFamily="18" charset="0"/>
                <a:cs typeface="Times New Roman"/>
              </a:defRPr>
            </a:lvl1pPr>
          </a:lstStyle>
          <a:p>
            <a:r>
              <a:rPr lang="en-US" sz="2133" baseline="0" dirty="0"/>
              <a:t>Footer title</a:t>
            </a:r>
            <a:endParaRPr lang="en-US" sz="2400" baseline="0" dirty="0"/>
          </a:p>
        </p:txBody>
      </p:sp>
      <p:sp>
        <p:nvSpPr>
          <p:cNvPr id="6" name="Text Placeholder 2"/>
          <p:cNvSpPr>
            <a:spLocks noGrp="1"/>
          </p:cNvSpPr>
          <p:nvPr>
            <p:ph type="body" sz="quarter" idx="13" hasCustomPrompt="1"/>
          </p:nvPr>
        </p:nvSpPr>
        <p:spPr>
          <a:xfrm>
            <a:off x="394580" y="5972428"/>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7" name="Text Placeholder 2"/>
          <p:cNvSpPr>
            <a:spLocks noGrp="1"/>
          </p:cNvSpPr>
          <p:nvPr>
            <p:ph type="body" sz="quarter" idx="17" hasCustomPrompt="1"/>
          </p:nvPr>
        </p:nvSpPr>
        <p:spPr>
          <a:xfrm rot="16200000">
            <a:off x="-924483" y="4634016"/>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2" name="Text Placeholder 2"/>
          <p:cNvSpPr>
            <a:spLocks noGrp="1"/>
          </p:cNvSpPr>
          <p:nvPr>
            <p:ph type="body" sz="quarter" idx="34" hasCustomPrompt="1"/>
          </p:nvPr>
        </p:nvSpPr>
        <p:spPr>
          <a:xfrm>
            <a:off x="4618901" y="5972786"/>
            <a:ext cx="3453519" cy="175533"/>
          </a:xfrm>
          <a:prstGeom prst="rect">
            <a:avLst/>
          </a:prstGeom>
        </p:spPr>
        <p:txBody>
          <a:bodyPr vert="horz" wrap="square" lIns="0" tIns="36000" rIns="0" bIns="36000">
            <a:noAutofit/>
          </a:bodyPr>
          <a:lstStyle>
            <a:lvl1pPr marL="0" indent="0" algn="l">
              <a:lnSpc>
                <a:spcPts val="1000"/>
              </a:lnSpc>
              <a:spcBef>
                <a:spcPts val="480"/>
              </a:spcBef>
              <a:buNone/>
              <a:defRPr sz="800" baseline="0">
                <a:latin typeface="Times New Roman"/>
                <a:cs typeface="Times New Roman"/>
              </a:defRPr>
            </a:lvl1pPr>
            <a:lvl2pPr>
              <a:defRPr sz="800"/>
            </a:lvl2pPr>
            <a:lvl3pPr>
              <a:defRPr sz="800"/>
            </a:lvl3pPr>
            <a:lvl4pPr>
              <a:defRPr sz="800"/>
            </a:lvl4pPr>
            <a:lvl5pPr>
              <a:defRPr sz="800"/>
            </a:lvl5pPr>
          </a:lstStyle>
          <a:p>
            <a:r>
              <a:rPr lang="en-US" sz="1333" dirty="0"/>
              <a:t>Caption</a:t>
            </a:r>
            <a:endParaRPr lang="en-US" sz="800" dirty="0"/>
          </a:p>
        </p:txBody>
      </p:sp>
      <p:sp>
        <p:nvSpPr>
          <p:cNvPr id="14" name="Text Placeholder 2"/>
          <p:cNvSpPr>
            <a:spLocks noGrp="1"/>
          </p:cNvSpPr>
          <p:nvPr>
            <p:ph type="body" sz="quarter" idx="35" hasCustomPrompt="1"/>
          </p:nvPr>
        </p:nvSpPr>
        <p:spPr>
          <a:xfrm rot="16200000">
            <a:off x="3299840" y="4661366"/>
            <a:ext cx="2520000" cy="96357"/>
          </a:xfrm>
          <a:prstGeom prst="rect">
            <a:avLst/>
          </a:prstGeom>
        </p:spPr>
        <p:txBody>
          <a:bodyPr vert="horz" lIns="0" tIns="0" rIns="0" bIns="0">
            <a:noAutofit/>
          </a:bodyPr>
          <a:lstStyle>
            <a:lvl1pPr marL="0" indent="0" algn="l">
              <a:lnSpc>
                <a:spcPts val="600"/>
              </a:lnSpc>
              <a:spcBef>
                <a:spcPts val="0"/>
              </a:spcBef>
              <a:buNone/>
              <a:defRPr sz="500" baseline="0">
                <a:latin typeface="Times New Roman"/>
                <a:cs typeface="Times New Roman"/>
              </a:defRPr>
            </a:lvl1pPr>
            <a:lvl2pPr>
              <a:defRPr sz="500"/>
            </a:lvl2pPr>
            <a:lvl3pPr>
              <a:defRPr sz="500"/>
            </a:lvl3pPr>
            <a:lvl4pPr>
              <a:defRPr sz="500"/>
            </a:lvl4pPr>
            <a:lvl5pPr>
              <a:defRPr sz="500"/>
            </a:lvl5pPr>
          </a:lstStyle>
          <a:p>
            <a:r>
              <a:rPr lang="en-US" sz="800" dirty="0"/>
              <a:t>© Image Copyright</a:t>
            </a:r>
          </a:p>
        </p:txBody>
      </p:sp>
      <p:sp>
        <p:nvSpPr>
          <p:cNvPr id="11" name="Rectangle 10"/>
          <p:cNvSpPr/>
          <p:nvPr/>
        </p:nvSpPr>
        <p:spPr>
          <a:xfrm>
            <a:off x="0" y="6456921"/>
            <a:ext cx="396000" cy="246221"/>
          </a:xfrm>
          <a:prstGeom prst="rect">
            <a:avLst/>
          </a:prstGeom>
        </p:spPr>
        <p:txBody>
          <a:bodyPr wrap="square">
            <a:spAutoFit/>
          </a:bodyPr>
          <a:lstStyle/>
          <a:p>
            <a:fld id="{84ADEA5E-D855-46E6-A607-27446C644854}" type="slidenum">
              <a:rPr lang="en-US" sz="1000" b="0" dirty="0">
                <a:solidFill>
                  <a:srgbClr val="FFFFFF"/>
                </a:solidFill>
                <a:latin typeface="Arial"/>
                <a:cs typeface="ＭＳ Ｐゴシック"/>
              </a:rPr>
              <a:pPr/>
              <a:t>‹#›</a:t>
            </a:fld>
            <a:endParaRPr lang="en-US" sz="1000" dirty="0"/>
          </a:p>
        </p:txBody>
      </p:sp>
      <p:sp>
        <p:nvSpPr>
          <p:cNvPr id="15" name="Content Placeholder 7"/>
          <p:cNvSpPr>
            <a:spLocks noGrp="1"/>
          </p:cNvSpPr>
          <p:nvPr>
            <p:ph sz="quarter" idx="36" hasCustomPrompt="1"/>
          </p:nvPr>
        </p:nvSpPr>
        <p:spPr>
          <a:xfrm>
            <a:off x="429719" y="331200"/>
            <a:ext cx="3960000" cy="5594400"/>
          </a:xfrm>
          <a:prstGeom prst="rect">
            <a:avLst/>
          </a:prstGeom>
        </p:spPr>
        <p:txBody>
          <a:bodyPr lIns="0" tIns="0" rIns="0" bIns="0">
            <a:noAutofit/>
          </a:bodyPr>
          <a:lstStyle>
            <a:lvl1pPr marL="0" indent="0">
              <a:lnSpc>
                <a:spcPts val="2600"/>
              </a:lnSpc>
              <a:spcBef>
                <a:spcPts val="0"/>
              </a:spcBef>
              <a:buFontTx/>
              <a:buNone/>
              <a:defRPr sz="2400" baseline="0">
                <a:latin typeface="Times New Roman"/>
                <a:cs typeface="Times New Roman"/>
              </a:defRPr>
            </a:lvl1pPr>
          </a:lstStyle>
          <a:p>
            <a:pPr lvl="0"/>
            <a:r>
              <a:rPr lang="en-US" dirty="0"/>
              <a:t>Use to insert images / graphical content by clicking on the icons below. Or small amount of text to compliment images</a:t>
            </a:r>
          </a:p>
        </p:txBody>
      </p:sp>
    </p:spTree>
    <p:extLst>
      <p:ext uri="{BB962C8B-B14F-4D97-AF65-F5344CB8AC3E}">
        <p14:creationId xmlns:p14="http://schemas.microsoft.com/office/powerpoint/2010/main" val="6063657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wmf"/></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Rectangle 1"/>
          <p:cNvSpPr/>
          <p:nvPr/>
        </p:nvSpPr>
        <p:spPr>
          <a:xfrm>
            <a:off x="0" y="6285600"/>
            <a:ext cx="9144000" cy="572400"/>
          </a:xfrm>
          <a:prstGeom prst="rect">
            <a:avLst/>
          </a:prstGeom>
          <a:solidFill>
            <a:schemeClr val="accent2"/>
          </a:solidFill>
          <a:ln>
            <a:noFill/>
          </a:ln>
          <a:effectLst/>
        </p:spPr>
        <p:style>
          <a:lnRef idx="2">
            <a:schemeClr val="accent2">
              <a:shade val="50000"/>
            </a:schemeClr>
          </a:lnRef>
          <a:fillRef idx="1">
            <a:schemeClr val="accent2"/>
          </a:fillRef>
          <a:effectRef idx="0">
            <a:schemeClr val="accent2"/>
          </a:effectRef>
          <a:fontRef idx="minor">
            <a:schemeClr val="lt1"/>
          </a:fontRef>
        </p:style>
      </p:sp>
      <p:pic>
        <p:nvPicPr>
          <p:cNvPr id="4" name="Picture 3" descr="ArupLogo2010_w_OvaWord1000mm_CompoundTransparent_3May2012.wmf"/>
          <p:cNvPicPr>
            <a:picLocks noChangeAspect="1"/>
          </p:cNvPicPr>
          <p:nvPr/>
        </p:nvPicPr>
        <p:blipFill>
          <a:blip r:embed="rId30" cstate="print">
            <a:extLst>
              <a:ext uri="{28A0092B-C50C-407E-A947-70E740481C1C}">
                <a14:useLocalDpi xmlns:a14="http://schemas.microsoft.com/office/drawing/2010/main" val="0"/>
              </a:ext>
            </a:extLst>
          </a:blip>
          <a:stretch>
            <a:fillRect/>
          </a:stretch>
        </p:blipFill>
        <p:spPr>
          <a:xfrm>
            <a:off x="7797400" y="6443426"/>
            <a:ext cx="864000" cy="261273"/>
          </a:xfrm>
          <a:prstGeom prst="rect">
            <a:avLst/>
          </a:prstGeom>
        </p:spPr>
      </p:pic>
    </p:spTree>
    <p:extLst>
      <p:ext uri="{BB962C8B-B14F-4D97-AF65-F5344CB8AC3E}">
        <p14:creationId xmlns:p14="http://schemas.microsoft.com/office/powerpoint/2010/main" val="972037357"/>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 id="2147483690" r:id="rId18"/>
    <p:sldLayoutId id="2147483691" r:id="rId19"/>
    <p:sldLayoutId id="2147483692" r:id="rId20"/>
    <p:sldLayoutId id="2147483693" r:id="rId21"/>
    <p:sldLayoutId id="2147483694" r:id="rId22"/>
    <p:sldLayoutId id="2147483695" r:id="rId23"/>
    <p:sldLayoutId id="2147483698" r:id="rId24"/>
    <p:sldLayoutId id="2147483699" r:id="rId25"/>
    <p:sldLayoutId id="2147483700" r:id="rId26"/>
    <p:sldLayoutId id="2147483701" r:id="rId27"/>
    <p:sldLayoutId id="2147483702" r:id="rId2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marL="0" indent="0" algn="l" defTabSz="1197317" rtl="0" eaLnBrk="1" latinLnBrk="0" hangingPunct="1">
        <a:lnSpc>
          <a:spcPct val="85000"/>
        </a:lnSpc>
        <a:spcBef>
          <a:spcPts val="261"/>
        </a:spcBef>
        <a:buNone/>
        <a:defRPr sz="5200" kern="1200">
          <a:solidFill>
            <a:schemeClr val="tx1"/>
          </a:solidFill>
          <a:latin typeface="+mn-lt"/>
          <a:ea typeface="+mj-ea"/>
          <a:cs typeface="+mj-cs"/>
        </a:defRPr>
      </a:lvl1pPr>
    </p:titleStyle>
    <p:body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197317" rtl="0" eaLnBrk="1" latinLnBrk="0" hangingPunct="1">
        <a:defRPr sz="2400" kern="1200">
          <a:solidFill>
            <a:schemeClr val="tx1"/>
          </a:solidFill>
          <a:latin typeface="+mn-lt"/>
          <a:ea typeface="+mn-ea"/>
          <a:cs typeface="+mn-cs"/>
        </a:defRPr>
      </a:lvl1pPr>
      <a:lvl2pPr marL="598658" algn="l" defTabSz="1197317" rtl="0" eaLnBrk="1" latinLnBrk="0" hangingPunct="1">
        <a:defRPr sz="2400" kern="1200">
          <a:solidFill>
            <a:schemeClr val="tx1"/>
          </a:solidFill>
          <a:latin typeface="+mn-lt"/>
          <a:ea typeface="+mn-ea"/>
          <a:cs typeface="+mn-cs"/>
        </a:defRPr>
      </a:lvl2pPr>
      <a:lvl3pPr marL="1197317" algn="l" defTabSz="1197317" rtl="0" eaLnBrk="1" latinLnBrk="0" hangingPunct="1">
        <a:defRPr sz="2400" kern="1200">
          <a:solidFill>
            <a:schemeClr val="tx1"/>
          </a:solidFill>
          <a:latin typeface="+mn-lt"/>
          <a:ea typeface="+mn-ea"/>
          <a:cs typeface="+mn-cs"/>
        </a:defRPr>
      </a:lvl3pPr>
      <a:lvl4pPr marL="1795975" algn="l" defTabSz="1197317" rtl="0" eaLnBrk="1" latinLnBrk="0" hangingPunct="1">
        <a:defRPr sz="2400" kern="1200">
          <a:solidFill>
            <a:schemeClr val="tx1"/>
          </a:solidFill>
          <a:latin typeface="+mn-lt"/>
          <a:ea typeface="+mn-ea"/>
          <a:cs typeface="+mn-cs"/>
        </a:defRPr>
      </a:lvl4pPr>
      <a:lvl5pPr marL="2394632" algn="l" defTabSz="1197317" rtl="0" eaLnBrk="1" latinLnBrk="0" hangingPunct="1">
        <a:defRPr sz="2400" kern="1200">
          <a:solidFill>
            <a:schemeClr val="tx1"/>
          </a:solidFill>
          <a:latin typeface="+mn-lt"/>
          <a:ea typeface="+mn-ea"/>
          <a:cs typeface="+mn-cs"/>
        </a:defRPr>
      </a:lvl5pPr>
      <a:lvl6pPr marL="2993290" algn="l" defTabSz="1197317" rtl="0" eaLnBrk="1" latinLnBrk="0" hangingPunct="1">
        <a:defRPr sz="2400" kern="1200">
          <a:solidFill>
            <a:schemeClr val="tx1"/>
          </a:solidFill>
          <a:latin typeface="+mn-lt"/>
          <a:ea typeface="+mn-ea"/>
          <a:cs typeface="+mn-cs"/>
        </a:defRPr>
      </a:lvl6pPr>
      <a:lvl7pPr marL="3591949" algn="l" defTabSz="1197317" rtl="0" eaLnBrk="1" latinLnBrk="0" hangingPunct="1">
        <a:defRPr sz="2400" kern="1200">
          <a:solidFill>
            <a:schemeClr val="tx1"/>
          </a:solidFill>
          <a:latin typeface="+mn-lt"/>
          <a:ea typeface="+mn-ea"/>
          <a:cs typeface="+mn-cs"/>
        </a:defRPr>
      </a:lvl7pPr>
      <a:lvl8pPr marL="4190607" algn="l" defTabSz="1197317" rtl="0" eaLnBrk="1" latinLnBrk="0" hangingPunct="1">
        <a:defRPr sz="2400" kern="1200">
          <a:solidFill>
            <a:schemeClr val="tx1"/>
          </a:solidFill>
          <a:latin typeface="+mn-lt"/>
          <a:ea typeface="+mn-ea"/>
          <a:cs typeface="+mn-cs"/>
        </a:defRPr>
      </a:lvl8pPr>
      <a:lvl9pPr marL="4789264" algn="l" defTabSz="1197317"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jpeg"/><Relationship Id="rId12" Type="http://schemas.openxmlformats.org/officeDocument/2006/relationships/image" Target="../media/image32.jpeg"/><Relationship Id="rId17" Type="http://schemas.openxmlformats.org/officeDocument/2006/relationships/image" Target="../media/image37.jpeg"/><Relationship Id="rId2" Type="http://schemas.openxmlformats.org/officeDocument/2006/relationships/notesSlide" Target="../notesSlides/notesSlide15.xml"/><Relationship Id="rId16" Type="http://schemas.openxmlformats.org/officeDocument/2006/relationships/image" Target="../media/image36.jpeg"/><Relationship Id="rId1" Type="http://schemas.openxmlformats.org/officeDocument/2006/relationships/slideLayout" Target="../slideLayouts/slideLayout23.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5" Type="http://schemas.openxmlformats.org/officeDocument/2006/relationships/image" Target="../media/image3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 Id="rId14" Type="http://schemas.openxmlformats.org/officeDocument/2006/relationships/image" Target="../media/image34.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21.xml"/><Relationship Id="rId4" Type="http://schemas.openxmlformats.org/officeDocument/2006/relationships/image" Target="../media/image40.jpeg"/></Relationships>
</file>

<file path=ppt/slides/_rels/slide1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8.xml"/><Relationship Id="rId1" Type="http://schemas.openxmlformats.org/officeDocument/2006/relationships/slideLayout" Target="../slideLayouts/slideLayout26.xml"/><Relationship Id="rId4" Type="http://schemas.microsoft.com/office/2007/relationships/hdphoto" Target="../media/hdphoto1.wdp"/></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0.xml"/><Relationship Id="rId1" Type="http://schemas.openxmlformats.org/officeDocument/2006/relationships/slideLayout" Target="../slideLayouts/slideLayout24.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2.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5.xml"/><Relationship Id="rId4" Type="http://schemas.openxmlformats.org/officeDocument/2006/relationships/image" Target="../media/image50.jpeg"/></Relationships>
</file>

<file path=ppt/slides/_rels/slide25.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52.png"/><Relationship Id="rId7" Type="http://schemas.openxmlformats.org/officeDocument/2006/relationships/image" Target="../media/image56.png"/><Relationship Id="rId2" Type="http://schemas.openxmlformats.org/officeDocument/2006/relationships/image" Target="../media/image51.png"/><Relationship Id="rId1" Type="http://schemas.openxmlformats.org/officeDocument/2006/relationships/slideLayout" Target="../slideLayouts/slideLayout26.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4.xml"/><Relationship Id="rId1" Type="http://schemas.openxmlformats.org/officeDocument/2006/relationships/slideLayout" Target="../slideLayouts/slideLayout2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6.xml"/><Relationship Id="rId1" Type="http://schemas.openxmlformats.org/officeDocument/2006/relationships/slideLayout" Target="../slideLayouts/slideLayout27.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7.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7.xml"/></Relationships>
</file>

<file path=ppt/slides/_rels/slide3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7.xml"/></Relationships>
</file>

<file path=ppt/slides/_rels/slide3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7.xml"/></Relationships>
</file>

<file path=ppt/slides/_rels/slide3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7.xml"/></Relationships>
</file>

<file path=ppt/slides/_rels/slide36.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7.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8.xml"/><Relationship Id="rId1" Type="http://schemas.openxmlformats.org/officeDocument/2006/relationships/slideLayout" Target="../slideLayouts/slideLayout27.xml"/></Relationships>
</file>

<file path=ppt/slides/_rels/slide3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29.xml"/><Relationship Id="rId1" Type="http://schemas.openxmlformats.org/officeDocument/2006/relationships/slideLayout" Target="../slideLayouts/slideLayout2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7.xml"/></Relationships>
</file>

<file path=ppt/slides/_rels/slide41.xml.rels><?xml version="1.0" encoding="UTF-8" standalone="yes"?>
<Relationships xmlns="http://schemas.openxmlformats.org/package/2006/relationships"><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0.xml"/><Relationship Id="rId1" Type="http://schemas.openxmlformats.org/officeDocument/2006/relationships/slideLayout" Target="../slideLayouts/slideLayout24.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4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28.xml"/></Relationships>
</file>

<file path=ppt/slides/_rels/slide43.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3.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5.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36.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37.xml"/><Relationship Id="rId1" Type="http://schemas.openxmlformats.org/officeDocument/2006/relationships/slideLayout" Target="../slideLayouts/slideLayout23.xml"/><Relationship Id="rId6" Type="http://schemas.openxmlformats.org/officeDocument/2006/relationships/image" Target="../media/image91.jpeg"/><Relationship Id="rId5" Type="http://schemas.openxmlformats.org/officeDocument/2006/relationships/image" Target="../media/image90.jpeg"/><Relationship Id="rId4" Type="http://schemas.openxmlformats.org/officeDocument/2006/relationships/image" Target="../media/image89.jpeg"/></Relationships>
</file>

<file path=ppt/slides/_rels/slide4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38.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93.tmp"/><Relationship Id="rId2" Type="http://schemas.openxmlformats.org/officeDocument/2006/relationships/notesSlide" Target="../notesSlides/notesSlide39.xml"/><Relationship Id="rId1" Type="http://schemas.openxmlformats.org/officeDocument/2006/relationships/slideLayout" Target="../slideLayouts/slideLayout23.xml"/><Relationship Id="rId4" Type="http://schemas.openxmlformats.org/officeDocument/2006/relationships/image" Target="../media/image94.jpeg"/></Relationships>
</file>

<file path=ppt/slides/_rels/slide5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40.xml"/><Relationship Id="rId1" Type="http://schemas.openxmlformats.org/officeDocument/2006/relationships/slideLayout" Target="../slideLayouts/slideLayout23.xml"/></Relationships>
</file>

<file path=ppt/slides/_rels/slide5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41.xml"/><Relationship Id="rId1" Type="http://schemas.openxmlformats.org/officeDocument/2006/relationships/slideLayout" Target="../slideLayouts/slideLayout23.xml"/></Relationships>
</file>

<file path=ppt/slides/_rels/slide53.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pic>
        <p:nvPicPr>
          <p:cNvPr id="1026" name="Picture 2" descr="Central Park, New York, Nyc, Manhattan, New York City"/>
          <p:cNvPicPr>
            <a:picLocks noChangeAspect="1" noChangeArrowheads="1"/>
          </p:cNvPicPr>
          <p:nvPr/>
        </p:nvPicPr>
        <p:blipFill rotWithShape="1">
          <a:blip r:embed="rId3">
            <a:extLst>
              <a:ext uri="{28A0092B-C50C-407E-A947-70E740481C1C}">
                <a14:useLocalDpi xmlns:a14="http://schemas.microsoft.com/office/drawing/2010/main" val="0"/>
              </a:ext>
            </a:extLst>
          </a:blip>
          <a:srcRect l="5000" r="4762"/>
          <a:stretch/>
        </p:blipFill>
        <p:spPr bwMode="auto">
          <a:xfrm>
            <a:off x="-7241" y="0"/>
            <a:ext cx="9151241" cy="6291943"/>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95943" y="163286"/>
            <a:ext cx="8773886" cy="1631216"/>
          </a:xfrm>
          <a:prstGeom prst="rect">
            <a:avLst/>
          </a:prstGeom>
          <a:noFill/>
        </p:spPr>
        <p:txBody>
          <a:bodyPr wrap="square" rtlCol="0">
            <a:spAutoFit/>
          </a:bodyPr>
          <a:lstStyle/>
          <a:p>
            <a:r>
              <a:rPr lang="en-GB" sz="3200" dirty="0" smtClean="0">
                <a:solidFill>
                  <a:schemeClr val="accent2"/>
                </a:solidFill>
              </a:rPr>
              <a:t>Green Infrastructure in New York City</a:t>
            </a:r>
          </a:p>
          <a:p>
            <a:endParaRPr lang="en-GB" sz="3200" dirty="0" smtClean="0">
              <a:solidFill>
                <a:schemeClr val="accent2"/>
              </a:solidFill>
            </a:endParaRPr>
          </a:p>
          <a:p>
            <a:r>
              <a:rPr lang="en-GB" dirty="0" smtClean="0">
                <a:solidFill>
                  <a:schemeClr val="accent2"/>
                </a:solidFill>
              </a:rPr>
              <a:t>Louise Ellis </a:t>
            </a:r>
          </a:p>
          <a:p>
            <a:r>
              <a:rPr lang="en-GB" dirty="0" smtClean="0">
                <a:solidFill>
                  <a:schemeClr val="accent2"/>
                </a:solidFill>
              </a:rPr>
              <a:t>louise.ellis@arup.com</a:t>
            </a:r>
            <a:endParaRPr lang="en-GB" dirty="0">
              <a:solidFill>
                <a:schemeClr val="accent2"/>
              </a:solidFill>
            </a:endParaRPr>
          </a:p>
        </p:txBody>
      </p:sp>
    </p:spTree>
    <p:extLst>
      <p:ext uri="{BB962C8B-B14F-4D97-AF65-F5344CB8AC3E}">
        <p14:creationId xmlns:p14="http://schemas.microsoft.com/office/powerpoint/2010/main" val="1973368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39" y="200025"/>
            <a:ext cx="7536264" cy="533400"/>
          </a:xfrm>
        </p:spPr>
        <p:txBody>
          <a:bodyPr/>
          <a:lstStyle/>
          <a:p>
            <a:r>
              <a:rPr lang="en-US" sz="3200" dirty="0" smtClean="0">
                <a:solidFill>
                  <a:schemeClr val="accent2"/>
                </a:solidFill>
              </a:rPr>
              <a:t>Right-of-Way Bioswale (ROWB)</a:t>
            </a:r>
            <a:endParaRPr lang="en-US" sz="3200" dirty="0">
              <a:solidFill>
                <a:schemeClr val="accent2"/>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411" y="820511"/>
            <a:ext cx="8144190" cy="5454911"/>
          </a:xfrm>
          <a:prstGeom prst="rect">
            <a:avLst/>
          </a:prstGeom>
        </p:spPr>
      </p:pic>
    </p:spTree>
    <p:extLst>
      <p:ext uri="{BB962C8B-B14F-4D97-AF65-F5344CB8AC3E}">
        <p14:creationId xmlns:p14="http://schemas.microsoft.com/office/powerpoint/2010/main" val="102293099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solidFill>
                  <a:schemeClr val="accent2"/>
                </a:solidFill>
              </a:rPr>
              <a:t>Stormwater </a:t>
            </a:r>
            <a:r>
              <a:rPr lang="en-US" sz="3200" dirty="0" smtClean="0">
                <a:solidFill>
                  <a:schemeClr val="accent2"/>
                </a:solidFill>
              </a:rPr>
              <a:t>Greenstreet </a:t>
            </a:r>
            <a:r>
              <a:rPr lang="en-US" sz="3200" dirty="0">
                <a:solidFill>
                  <a:schemeClr val="accent2"/>
                </a:solidFill>
              </a:rPr>
              <a:t>(SGS)</a:t>
            </a:r>
          </a:p>
        </p:txBody>
      </p:sp>
      <p:pic>
        <p:nvPicPr>
          <p:cNvPr id="4100" name="Picture 4" descr="C:\Users\blee\Desktop\LID Conf\Graphics\SGS\October 2013_SGS GUIDELINES Page 004.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08363" y="617220"/>
            <a:ext cx="3900351" cy="5452250"/>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4101" name="Picture 5" descr="C:\Users\blee\Desktop\LID Conf\Graphics\SGS\IMG_421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858" y="617220"/>
            <a:ext cx="4149908" cy="5533210"/>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285356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Content Placeholder 1"/>
          <p:cNvSpPr txBox="1">
            <a:spLocks/>
          </p:cNvSpPr>
          <p:nvPr/>
        </p:nvSpPr>
        <p:spPr>
          <a:xfrm>
            <a:off x="179387" y="1958807"/>
            <a:ext cx="3258487" cy="1803878"/>
          </a:xfrm>
          <a:prstGeom prst="rect">
            <a:avLst/>
          </a:prstGeom>
          <a:noFill/>
        </p:spPr>
        <p:txBody>
          <a:bodyPr wrap="square" lIns="108000" tIns="54000" rIns="108000" bIns="54000" numCol="1">
            <a:spAutoFit/>
          </a:bodyPr>
          <a:lstStyle>
            <a:lvl1pPr marL="0" marR="0" indent="0" algn="l" defTabSz="685800" rtl="0" eaLnBrk="1" fontAlgn="base" latinLnBrk="0" hangingPunct="1">
              <a:lnSpc>
                <a:spcPts val="3375"/>
              </a:lnSpc>
              <a:spcBef>
                <a:spcPts val="0"/>
              </a:spcBef>
              <a:spcAft>
                <a:spcPct val="0"/>
              </a:spcAft>
              <a:buClr>
                <a:schemeClr val="accent3"/>
              </a:buClr>
              <a:buSzTx/>
              <a:buFont typeface="Arial" pitchFamily="34" charset="0"/>
              <a:buNone/>
              <a:tabLst/>
              <a:defRPr sz="3300" b="0">
                <a:solidFill>
                  <a:schemeClr val="tx1"/>
                </a:solidFill>
                <a:latin typeface="+mn-lt"/>
                <a:ea typeface="+mn-ea"/>
                <a:cs typeface="Arial"/>
              </a:defRPr>
            </a:lvl1pPr>
            <a:lvl2pPr marL="407194" marR="0" indent="-207169" algn="l" defTabSz="685800" rtl="0" eaLnBrk="1" fontAlgn="base" latinLnBrk="0" hangingPunct="1">
              <a:lnSpc>
                <a:spcPts val="1875"/>
              </a:lnSpc>
              <a:spcBef>
                <a:spcPct val="10000"/>
              </a:spcBef>
              <a:spcAft>
                <a:spcPct val="0"/>
              </a:spcAft>
              <a:buClr>
                <a:schemeClr val="accent3"/>
              </a:buClr>
              <a:buSzPct val="80000"/>
              <a:buFont typeface="Lucida Grande"/>
              <a:buChar char="-"/>
              <a:tabLst/>
              <a:defRPr sz="1800" b="0">
                <a:solidFill>
                  <a:srgbClr val="000000"/>
                </a:solidFill>
                <a:latin typeface="+mn-lt"/>
                <a:ea typeface="+mn-ea"/>
                <a:cs typeface="Arial"/>
              </a:defRPr>
            </a:lvl2pPr>
            <a:lvl3pPr marL="607219" marR="0" indent="-200025" algn="l" defTabSz="685800" rtl="0" eaLnBrk="1" fontAlgn="base" latinLnBrk="0" hangingPunct="1">
              <a:lnSpc>
                <a:spcPts val="1725"/>
              </a:lnSpc>
              <a:spcBef>
                <a:spcPct val="10000"/>
              </a:spcBef>
              <a:spcAft>
                <a:spcPct val="0"/>
              </a:spcAft>
              <a:buClr>
                <a:schemeClr val="accent3"/>
              </a:buClr>
              <a:buSzPct val="80000"/>
              <a:buFont typeface="Lucida Grande"/>
              <a:buChar char="-"/>
              <a:tabLst/>
              <a:defRPr sz="1650" b="0">
                <a:solidFill>
                  <a:srgbClr val="000000"/>
                </a:solidFill>
                <a:latin typeface="+mn-lt"/>
                <a:ea typeface="+mn-ea"/>
                <a:cs typeface="Arial"/>
              </a:defRPr>
            </a:lvl3pPr>
            <a:lvl4pPr marL="607219" marR="0" indent="-200025" algn="l" defTabSz="685800" rtl="0" eaLnBrk="1" fontAlgn="base" latinLnBrk="0" hangingPunct="1">
              <a:lnSpc>
                <a:spcPts val="1725"/>
              </a:lnSpc>
              <a:spcBef>
                <a:spcPct val="10000"/>
              </a:spcBef>
              <a:spcAft>
                <a:spcPct val="0"/>
              </a:spcAft>
              <a:buClr>
                <a:schemeClr val="accent3"/>
              </a:buClr>
              <a:buSzPct val="80000"/>
              <a:buFont typeface="Lucida Grande"/>
              <a:buChar char="-"/>
              <a:tabLst/>
              <a:defRPr sz="1650" b="0">
                <a:solidFill>
                  <a:srgbClr val="000000"/>
                </a:solidFill>
                <a:latin typeface="+mn-lt"/>
                <a:ea typeface="+mn-ea"/>
                <a:cs typeface="Arial"/>
              </a:defRPr>
            </a:lvl4pPr>
            <a:lvl5pPr marL="607219" marR="0" indent="-200025" algn="l" defTabSz="685800" rtl="0" eaLnBrk="1" fontAlgn="base" latinLnBrk="0" hangingPunct="1">
              <a:lnSpc>
                <a:spcPts val="1725"/>
              </a:lnSpc>
              <a:spcBef>
                <a:spcPct val="10000"/>
              </a:spcBef>
              <a:spcAft>
                <a:spcPct val="0"/>
              </a:spcAft>
              <a:buClr>
                <a:schemeClr val="accent3"/>
              </a:buClr>
              <a:buSzPct val="80000"/>
              <a:buFont typeface="Lucida Grande"/>
              <a:buChar char="-"/>
              <a:tabLst/>
              <a:defRPr sz="1650" b="0" baseline="0">
                <a:solidFill>
                  <a:srgbClr val="000000"/>
                </a:solidFill>
                <a:latin typeface="+mn-lt"/>
                <a:ea typeface="+mn-ea"/>
                <a:cs typeface="Arial"/>
              </a:defRPr>
            </a:lvl5pPr>
            <a:lvl6pPr marL="607219" indent="-200025" algn="l" rtl="0" eaLnBrk="1" fontAlgn="base" hangingPunct="1">
              <a:lnSpc>
                <a:spcPts val="1725"/>
              </a:lnSpc>
              <a:spcBef>
                <a:spcPct val="10000"/>
              </a:spcBef>
              <a:spcAft>
                <a:spcPct val="0"/>
              </a:spcAft>
              <a:buClr>
                <a:schemeClr val="accent3"/>
              </a:buClr>
              <a:buSzPct val="80000"/>
              <a:buFont typeface="Lucida Grande"/>
              <a:buChar char="-"/>
              <a:defRPr lang="en-GB" sz="1650" b="0" dirty="0" smtClean="0">
                <a:solidFill>
                  <a:srgbClr val="000000"/>
                </a:solidFill>
                <a:latin typeface="+mn-lt"/>
                <a:ea typeface="+mn-ea"/>
                <a:cs typeface="Arial"/>
              </a:defRPr>
            </a:lvl6pPr>
            <a:lvl7pPr marL="607219" indent="-200025" algn="l" rtl="0" eaLnBrk="1" fontAlgn="base" hangingPunct="1">
              <a:lnSpc>
                <a:spcPts val="1725"/>
              </a:lnSpc>
              <a:spcBef>
                <a:spcPct val="10000"/>
              </a:spcBef>
              <a:spcAft>
                <a:spcPct val="0"/>
              </a:spcAft>
              <a:buClr>
                <a:schemeClr val="accent3"/>
              </a:buClr>
              <a:buSzPct val="80000"/>
              <a:buFont typeface="Lucida Grande"/>
              <a:buChar char="-"/>
              <a:defRPr lang="en-GB" sz="1650" b="0" dirty="0" smtClean="0">
                <a:solidFill>
                  <a:srgbClr val="000000"/>
                </a:solidFill>
                <a:latin typeface="+mn-lt"/>
                <a:ea typeface="+mn-ea"/>
                <a:cs typeface="Arial"/>
              </a:defRPr>
            </a:lvl7pPr>
            <a:lvl8pPr marL="607219" indent="-200025" algn="l" rtl="0" eaLnBrk="1" fontAlgn="base" hangingPunct="1">
              <a:lnSpc>
                <a:spcPts val="1725"/>
              </a:lnSpc>
              <a:spcBef>
                <a:spcPct val="10000"/>
              </a:spcBef>
              <a:spcAft>
                <a:spcPct val="0"/>
              </a:spcAft>
              <a:buClr>
                <a:schemeClr val="accent3"/>
              </a:buClr>
              <a:buSzPct val="80000"/>
              <a:buFont typeface="Lucida Grande"/>
              <a:buChar char="-"/>
              <a:defRPr lang="en-GB" sz="1650" b="0" dirty="0" smtClean="0">
                <a:solidFill>
                  <a:srgbClr val="000000"/>
                </a:solidFill>
                <a:latin typeface="+mn-lt"/>
                <a:ea typeface="+mn-ea"/>
                <a:cs typeface="Arial"/>
              </a:defRPr>
            </a:lvl8pPr>
            <a:lvl9pPr marL="607219" indent="-200025" algn="l" rtl="0" eaLnBrk="1" fontAlgn="base" hangingPunct="1">
              <a:lnSpc>
                <a:spcPts val="1725"/>
              </a:lnSpc>
              <a:spcBef>
                <a:spcPct val="10000"/>
              </a:spcBef>
              <a:spcAft>
                <a:spcPct val="0"/>
              </a:spcAft>
              <a:buClr>
                <a:schemeClr val="accent3"/>
              </a:buClr>
              <a:buSzPct val="80000"/>
              <a:buFont typeface="Lucida Grande"/>
              <a:buChar char="-"/>
              <a:defRPr lang="en-GB" sz="1650" b="0" dirty="0" smtClean="0">
                <a:solidFill>
                  <a:srgbClr val="000000"/>
                </a:solidFill>
                <a:latin typeface="+mn-lt"/>
                <a:ea typeface="+mn-ea"/>
                <a:cs typeface="Arial"/>
              </a:defRPr>
            </a:lvl9pPr>
          </a:lstStyle>
          <a:p>
            <a:pPr marL="259556" indent="-259556">
              <a:spcAft>
                <a:spcPts val="450"/>
              </a:spcAft>
              <a:buClrTx/>
              <a:buFont typeface="Arial" pitchFamily="34" charset="0"/>
              <a:buChar char="•"/>
              <a:defRPr/>
            </a:pPr>
            <a:r>
              <a:rPr lang="en-US" sz="1800" kern="0" dirty="0">
                <a:solidFill>
                  <a:schemeClr val="bg1"/>
                </a:solidFill>
              </a:rPr>
              <a:t>The Area-wide Approach allows OGI to:</a:t>
            </a:r>
          </a:p>
          <a:p>
            <a:pPr marL="516731" lvl="1" indent="-257175">
              <a:spcAft>
                <a:spcPts val="450"/>
              </a:spcAft>
              <a:buClrTx/>
              <a:buFont typeface="Courier New" pitchFamily="49" charset="0"/>
              <a:buChar char="o"/>
              <a:defRPr/>
            </a:pPr>
            <a:r>
              <a:rPr lang="en-US" kern="0" dirty="0">
                <a:solidFill>
                  <a:schemeClr val="bg1"/>
                </a:solidFill>
              </a:rPr>
              <a:t>Focus resources on selected CSO tributary areas (Priority Areas</a:t>
            </a:r>
            <a:r>
              <a:rPr lang="en-US" kern="0" dirty="0" smtClean="0">
                <a:solidFill>
                  <a:schemeClr val="bg1"/>
                </a:solidFill>
              </a:rPr>
              <a:t>)</a:t>
            </a:r>
            <a:endParaRPr lang="en-US" kern="0" dirty="0">
              <a:solidFill>
                <a:schemeClr val="bg1"/>
              </a:solidFill>
            </a:endParaRPr>
          </a:p>
        </p:txBody>
      </p:sp>
      <p:sp>
        <p:nvSpPr>
          <p:cNvPr id="2" name="Content Placeholder 1"/>
          <p:cNvSpPr>
            <a:spLocks noGrp="1"/>
          </p:cNvSpPr>
          <p:nvPr>
            <p:ph sz="quarter" idx="10"/>
          </p:nvPr>
        </p:nvSpPr>
        <p:spPr>
          <a:xfrm>
            <a:off x="299564" y="1033343"/>
            <a:ext cx="4224943" cy="2095341"/>
          </a:xfrm>
        </p:spPr>
        <p:txBody>
          <a:bodyPr/>
          <a:lstStyle/>
          <a:p>
            <a:pPr marL="259556" indent="-259556">
              <a:spcAft>
                <a:spcPts val="450"/>
              </a:spcAft>
              <a:buClrTx/>
              <a:defRPr/>
            </a:pPr>
            <a:r>
              <a:rPr lang="en-US" sz="1800" dirty="0"/>
              <a:t>The Area-wide Approach allows OGI to:</a:t>
            </a:r>
          </a:p>
          <a:p>
            <a:pPr marL="516731" lvl="1" indent="-257175">
              <a:lnSpc>
                <a:spcPts val="1875"/>
              </a:lnSpc>
              <a:spcAft>
                <a:spcPts val="450"/>
              </a:spcAft>
              <a:buClrTx/>
              <a:buFont typeface="Courier New" pitchFamily="49" charset="0"/>
              <a:buChar char="o"/>
              <a:defRPr/>
            </a:pPr>
            <a:r>
              <a:rPr lang="en-US" sz="1800" dirty="0"/>
              <a:t>Focus resources on selected CSO tributary areas (Priority Areas)</a:t>
            </a:r>
          </a:p>
          <a:p>
            <a:pPr marL="516731" lvl="1" indent="-257175">
              <a:lnSpc>
                <a:spcPts val="1875"/>
              </a:lnSpc>
              <a:spcAft>
                <a:spcPts val="450"/>
              </a:spcAft>
              <a:buClrTx/>
              <a:buFont typeface="Courier New" pitchFamily="49" charset="0"/>
              <a:buChar char="o"/>
              <a:defRPr/>
            </a:pPr>
            <a:r>
              <a:rPr lang="en-US" sz="1800" dirty="0"/>
              <a:t>Saturate these CSO tributary areas with as much GI as </a:t>
            </a:r>
            <a:r>
              <a:rPr lang="en-US" sz="1800" dirty="0" smtClean="0"/>
              <a:t>practical</a:t>
            </a:r>
          </a:p>
          <a:p>
            <a:pPr marL="516731" lvl="1" indent="-257175">
              <a:lnSpc>
                <a:spcPts val="1875"/>
              </a:lnSpc>
              <a:spcAft>
                <a:spcPts val="450"/>
              </a:spcAft>
              <a:buClrTx/>
              <a:buFont typeface="Courier New" pitchFamily="49" charset="0"/>
              <a:buChar char="o"/>
              <a:defRPr/>
            </a:pPr>
            <a:r>
              <a:rPr lang="en-US" sz="1800" kern="0" dirty="0"/>
              <a:t>Achieve efficiencies through standard designs, specifications and procedures</a:t>
            </a:r>
          </a:p>
          <a:p>
            <a:pPr marL="516731" lvl="1" indent="-257175">
              <a:lnSpc>
                <a:spcPts val="1875"/>
              </a:lnSpc>
              <a:spcAft>
                <a:spcPts val="450"/>
              </a:spcAft>
              <a:buClrTx/>
              <a:buFont typeface="Courier New" pitchFamily="49" charset="0"/>
              <a:buChar char="o"/>
              <a:defRPr/>
            </a:pPr>
            <a:endParaRPr lang="en-US" sz="1800" dirty="0"/>
          </a:p>
        </p:txBody>
      </p:sp>
      <p:sp>
        <p:nvSpPr>
          <p:cNvPr id="4" name="Title 3"/>
          <p:cNvSpPr>
            <a:spLocks noGrp="1"/>
          </p:cNvSpPr>
          <p:nvPr>
            <p:ph type="title"/>
          </p:nvPr>
        </p:nvSpPr>
        <p:spPr/>
        <p:txBody>
          <a:bodyPr/>
          <a:lstStyle/>
          <a:p>
            <a:r>
              <a:rPr lang="en-US" dirty="0" smtClean="0"/>
              <a:t>NYC </a:t>
            </a:r>
            <a:r>
              <a:rPr lang="en-US" dirty="0"/>
              <a:t>DEP Green Infrastructure Program</a:t>
            </a:r>
          </a:p>
        </p:txBody>
      </p:sp>
      <p:sp>
        <p:nvSpPr>
          <p:cNvPr id="3" name="Content Placeholder 2"/>
          <p:cNvSpPr>
            <a:spLocks noGrp="1"/>
          </p:cNvSpPr>
          <p:nvPr>
            <p:ph type="body" sz="quarter" idx="33"/>
          </p:nvPr>
        </p:nvSpPr>
        <p:spPr/>
        <p:txBody>
          <a:bodyPr/>
          <a:lstStyle/>
          <a:p>
            <a:r>
              <a:rPr lang="en-US" sz="1350" dirty="0"/>
              <a:t>Area-wide Approach</a:t>
            </a:r>
          </a:p>
        </p:txBody>
      </p:sp>
      <p:pic>
        <p:nvPicPr>
          <p:cNvPr id="1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2886"/>
          <a:stretch/>
        </p:blipFill>
        <p:spPr bwMode="auto">
          <a:xfrm>
            <a:off x="4746171" y="833356"/>
            <a:ext cx="4148377" cy="5321269"/>
          </a:xfrm>
          <a:prstGeom prst="rect">
            <a:avLst/>
          </a:prstGeom>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418710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Arup Contracts</a:t>
            </a:r>
            <a:endParaRPr lang="en-US" dirty="0"/>
          </a:p>
        </p:txBody>
      </p:sp>
      <p:sp>
        <p:nvSpPr>
          <p:cNvPr id="2" name="Text Placeholder 1"/>
          <p:cNvSpPr>
            <a:spLocks noGrp="1"/>
          </p:cNvSpPr>
          <p:nvPr>
            <p:ph type="body" sz="quarter" idx="33"/>
          </p:nvPr>
        </p:nvSpPr>
        <p:spPr/>
        <p:txBody>
          <a:bodyPr/>
          <a:lstStyle/>
          <a:p>
            <a:endParaRPr lang="en-GB"/>
          </a:p>
        </p:txBody>
      </p:sp>
      <p:pic>
        <p:nvPicPr>
          <p:cNvPr id="22" name="Picture 21"/>
          <p:cNvPicPr>
            <a:picLocks noChangeAspect="1"/>
          </p:cNvPicPr>
          <p:nvPr/>
        </p:nvPicPr>
        <p:blipFill rotWithShape="1">
          <a:blip r:embed="rId3" cstate="print">
            <a:extLst>
              <a:ext uri="{28A0092B-C50C-407E-A947-70E740481C1C}">
                <a14:useLocalDpi xmlns:a14="http://schemas.microsoft.com/office/drawing/2010/main" val="0"/>
              </a:ext>
            </a:extLst>
          </a:blip>
          <a:srcRect l="3202" t="6861" r="6696" b="15640"/>
          <a:stretch/>
        </p:blipFill>
        <p:spPr>
          <a:xfrm>
            <a:off x="710554" y="833356"/>
            <a:ext cx="7942457" cy="5278934"/>
          </a:xfrm>
          <a:prstGeom prst="rect">
            <a:avLst/>
          </a:prstGeom>
        </p:spPr>
      </p:pic>
    </p:spTree>
    <p:extLst>
      <p:ext uri="{BB962C8B-B14F-4D97-AF65-F5344CB8AC3E}">
        <p14:creationId xmlns:p14="http://schemas.microsoft.com/office/powerpoint/2010/main" val="3276626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3" cstate="print">
            <a:extLst>
              <a:ext uri="{28A0092B-C50C-407E-A947-70E740481C1C}">
                <a14:useLocalDpi xmlns:a14="http://schemas.microsoft.com/office/drawing/2010/main" val="0"/>
              </a:ext>
            </a:extLst>
          </a:blip>
          <a:srcRect l="37451" t="22178" r="24185" b="22847"/>
          <a:stretch/>
        </p:blipFill>
        <p:spPr>
          <a:xfrm>
            <a:off x="2249742" y="1293145"/>
            <a:ext cx="2268252" cy="4707605"/>
          </a:xfrm>
          <a:prstGeom prst="rect">
            <a:avLst/>
          </a:prstGeom>
        </p:spPr>
      </p:pic>
      <p:sp>
        <p:nvSpPr>
          <p:cNvPr id="3" name="Content Placeholder 2"/>
          <p:cNvSpPr>
            <a:spLocks noGrp="1"/>
          </p:cNvSpPr>
          <p:nvPr>
            <p:ph sz="quarter" idx="10"/>
          </p:nvPr>
        </p:nvSpPr>
        <p:spPr/>
        <p:txBody>
          <a:bodyPr/>
          <a:lstStyle/>
          <a:p>
            <a:r>
              <a:rPr lang="en-US" sz="1350" dirty="0"/>
              <a:t>Area-wide Design Procedure</a:t>
            </a:r>
          </a:p>
        </p:txBody>
      </p:sp>
      <p:sp>
        <p:nvSpPr>
          <p:cNvPr id="4" name="Title 3"/>
          <p:cNvSpPr>
            <a:spLocks noGrp="1"/>
          </p:cNvSpPr>
          <p:nvPr>
            <p:ph type="title"/>
          </p:nvPr>
        </p:nvSpPr>
        <p:spPr/>
        <p:txBody>
          <a:bodyPr/>
          <a:lstStyle/>
          <a:p>
            <a:r>
              <a:rPr lang="en-US" dirty="0"/>
              <a:t>Design Process and Design </a:t>
            </a:r>
            <a:r>
              <a:rPr lang="en-US" dirty="0" smtClean="0"/>
              <a:t>Outcomes</a:t>
            </a:r>
            <a:endParaRPr lang="en-US" dirty="0"/>
          </a:p>
        </p:txBody>
      </p:sp>
      <p:sp>
        <p:nvSpPr>
          <p:cNvPr id="2" name="Text Placeholder 1"/>
          <p:cNvSpPr>
            <a:spLocks noGrp="1"/>
          </p:cNvSpPr>
          <p:nvPr>
            <p:ph type="body" sz="quarter" idx="33"/>
          </p:nvPr>
        </p:nvSpPr>
        <p:spPr/>
        <p:txBody>
          <a:bodyPr/>
          <a:lstStyle/>
          <a:p>
            <a:endParaRPr lang="en-GB"/>
          </a:p>
        </p:txBody>
      </p:sp>
      <p:pic>
        <p:nvPicPr>
          <p:cNvPr id="1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5385" t="17278" r="70082" b="40695"/>
          <a:stretch/>
        </p:blipFill>
        <p:spPr bwMode="auto">
          <a:xfrm>
            <a:off x="0" y="1293145"/>
            <a:ext cx="2249742" cy="47076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8" name="Picture 2" descr="\\global.arup.com\americas\Jobs\N-Y\230000\230902-00\4 Internal Project Data\4-08 Photos\2013-09-09 Site Visit 0021c\20130909_085242.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7891" t="4982" r="37059" b="4982"/>
          <a:stretch/>
        </p:blipFill>
        <p:spPr bwMode="auto">
          <a:xfrm>
            <a:off x="4491791" y="1293144"/>
            <a:ext cx="2249742" cy="4707606"/>
          </a:xfrm>
          <a:prstGeom prst="rect">
            <a:avLst/>
          </a:prstGeom>
          <a:noFill/>
          <a:ln w="9525">
            <a:noFill/>
            <a:miter lim="800000"/>
            <a:headEnd/>
            <a:tailEnd/>
          </a:ln>
          <a:effectLst/>
          <a:extLst>
            <a:ext uri="{909E8E84-426E-40DD-AFC4-6F175D3DCCD1}">
              <a14:hiddenFill xmlns:a14="http://schemas.microsoft.com/office/drawing/2010/main">
                <a:solidFill>
                  <a:srgbClr val="FFFFFF"/>
                </a:solidFill>
              </a14:hiddenFill>
            </a:ext>
          </a:extLst>
        </p:spPr>
      </p:pic>
      <p:sp>
        <p:nvSpPr>
          <p:cNvPr id="19" name="Rounded Rectangle 18"/>
          <p:cNvSpPr/>
          <p:nvPr/>
        </p:nvSpPr>
        <p:spPr>
          <a:xfrm>
            <a:off x="354850" y="5413201"/>
            <a:ext cx="1636296" cy="385011"/>
          </a:xfrm>
          <a:prstGeom prst="roundRect">
            <a:avLst/>
          </a:prstGeom>
          <a:solidFill>
            <a:schemeClr val="tx1"/>
          </a:solidFill>
          <a:ln w="25400" cap="flat" cmpd="sng" algn="ctr">
            <a:noFill/>
            <a:prstDash val="solid"/>
          </a:ln>
          <a:effectLst/>
        </p:spPr>
        <p:txBody>
          <a:bodyPr rtlCol="0" anchor="ctr"/>
          <a:lstStyle/>
          <a:p>
            <a:pPr algn="ctr" defTabSz="685800" fontAlgn="base">
              <a:spcBef>
                <a:spcPct val="0"/>
              </a:spcBef>
              <a:spcAft>
                <a:spcPct val="0"/>
              </a:spcAft>
              <a:defRPr/>
            </a:pPr>
            <a:r>
              <a:rPr lang="en-US" sz="1050" b="1" kern="0" dirty="0">
                <a:solidFill>
                  <a:srgbClr val="FFFFFF"/>
                </a:solidFill>
                <a:latin typeface="Arial"/>
                <a:cs typeface="Arial"/>
              </a:rPr>
              <a:t>Hydraulic Analysis</a:t>
            </a:r>
          </a:p>
        </p:txBody>
      </p:sp>
      <p:sp>
        <p:nvSpPr>
          <p:cNvPr id="20" name="Rounded Rectangle 19"/>
          <p:cNvSpPr/>
          <p:nvPr/>
        </p:nvSpPr>
        <p:spPr>
          <a:xfrm>
            <a:off x="2581898" y="5413201"/>
            <a:ext cx="1636296" cy="385011"/>
          </a:xfrm>
          <a:prstGeom prst="roundRect">
            <a:avLst/>
          </a:prstGeom>
          <a:solidFill>
            <a:schemeClr val="tx1"/>
          </a:solidFill>
          <a:ln w="25400" cap="flat" cmpd="sng" algn="ctr">
            <a:noFill/>
            <a:prstDash val="solid"/>
          </a:ln>
          <a:effectLst/>
        </p:spPr>
        <p:txBody>
          <a:bodyPr rtlCol="0" anchor="ctr"/>
          <a:lstStyle/>
          <a:p>
            <a:pPr algn="ctr" defTabSz="685800" fontAlgn="base">
              <a:spcBef>
                <a:spcPct val="0"/>
              </a:spcBef>
              <a:spcAft>
                <a:spcPct val="0"/>
              </a:spcAft>
              <a:defRPr/>
            </a:pPr>
            <a:r>
              <a:rPr lang="en-US" sz="1050" b="1" kern="0" dirty="0">
                <a:solidFill>
                  <a:srgbClr val="FFFFFF"/>
                </a:solidFill>
                <a:latin typeface="Arial"/>
                <a:cs typeface="Arial"/>
              </a:rPr>
              <a:t>Site Walkthroughs</a:t>
            </a:r>
          </a:p>
        </p:txBody>
      </p:sp>
      <p:sp>
        <p:nvSpPr>
          <p:cNvPr id="21" name="Rounded Rectangle 20"/>
          <p:cNvSpPr/>
          <p:nvPr/>
        </p:nvSpPr>
        <p:spPr>
          <a:xfrm>
            <a:off x="4914547" y="5369586"/>
            <a:ext cx="1603517" cy="472240"/>
          </a:xfrm>
          <a:prstGeom prst="roundRect">
            <a:avLst/>
          </a:prstGeom>
          <a:solidFill>
            <a:schemeClr val="tx1"/>
          </a:solidFill>
          <a:ln w="25400" cap="flat" cmpd="sng" algn="ctr">
            <a:noFill/>
            <a:prstDash val="solid"/>
          </a:ln>
          <a:effectLst/>
        </p:spPr>
        <p:txBody>
          <a:bodyPr rtlCol="0" anchor="ctr"/>
          <a:lstStyle/>
          <a:p>
            <a:pPr algn="ctr" defTabSz="685800" fontAlgn="base">
              <a:spcBef>
                <a:spcPct val="0"/>
              </a:spcBef>
              <a:spcAft>
                <a:spcPct val="0"/>
              </a:spcAft>
              <a:defRPr/>
            </a:pPr>
            <a:r>
              <a:rPr lang="en-US" sz="1050" b="1" kern="0" dirty="0">
                <a:solidFill>
                  <a:srgbClr val="FFFFFF"/>
                </a:solidFill>
                <a:latin typeface="Arial"/>
                <a:cs typeface="Arial"/>
              </a:rPr>
              <a:t>Geotechnical Investigations and Topographic Survey</a:t>
            </a:r>
          </a:p>
        </p:txBody>
      </p:sp>
      <p:pic>
        <p:nvPicPr>
          <p:cNvPr id="15" name="Picture 14"/>
          <p:cNvPicPr>
            <a:picLocks noChangeAspect="1"/>
          </p:cNvPicPr>
          <p:nvPr/>
        </p:nvPicPr>
        <p:blipFill rotWithShape="1">
          <a:blip r:embed="rId6"/>
          <a:srcRect l="37384" t="5148" r="32527" b="14820"/>
          <a:stretch/>
        </p:blipFill>
        <p:spPr>
          <a:xfrm>
            <a:off x="6780981" y="1293144"/>
            <a:ext cx="2363020" cy="4728144"/>
          </a:xfrm>
          <a:prstGeom prst="rect">
            <a:avLst/>
          </a:prstGeom>
        </p:spPr>
      </p:pic>
      <p:sp>
        <p:nvSpPr>
          <p:cNvPr id="22" name="Rounded Rectangle 21"/>
          <p:cNvSpPr/>
          <p:nvPr/>
        </p:nvSpPr>
        <p:spPr>
          <a:xfrm>
            <a:off x="7145916" y="5369586"/>
            <a:ext cx="1603517" cy="472240"/>
          </a:xfrm>
          <a:prstGeom prst="roundRect">
            <a:avLst/>
          </a:prstGeom>
          <a:solidFill>
            <a:schemeClr val="tx1"/>
          </a:solidFill>
          <a:ln w="25400" cap="flat" cmpd="sng" algn="ctr">
            <a:noFill/>
            <a:prstDash val="solid"/>
          </a:ln>
          <a:effectLst/>
        </p:spPr>
        <p:txBody>
          <a:bodyPr rtlCol="0" anchor="ctr"/>
          <a:lstStyle/>
          <a:p>
            <a:pPr algn="ctr" defTabSz="685800" fontAlgn="base">
              <a:spcBef>
                <a:spcPct val="0"/>
              </a:spcBef>
              <a:spcAft>
                <a:spcPct val="0"/>
              </a:spcAft>
              <a:defRPr/>
            </a:pPr>
            <a:r>
              <a:rPr lang="en-US" sz="1050" b="1" kern="0" dirty="0">
                <a:solidFill>
                  <a:srgbClr val="FFFFFF"/>
                </a:solidFill>
                <a:latin typeface="Arial"/>
                <a:cs typeface="Arial"/>
              </a:rPr>
              <a:t>Design and Construction</a:t>
            </a:r>
          </a:p>
        </p:txBody>
      </p:sp>
    </p:spTree>
    <p:extLst>
      <p:ext uri="{BB962C8B-B14F-4D97-AF65-F5344CB8AC3E}">
        <p14:creationId xmlns:p14="http://schemas.microsoft.com/office/powerpoint/2010/main" val="3273306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7371" y="154381"/>
            <a:ext cx="7569200" cy="533400"/>
          </a:xfrm>
        </p:spPr>
        <p:txBody>
          <a:bodyPr/>
          <a:lstStyle/>
          <a:p>
            <a:r>
              <a:rPr lang="en-US" sz="3200" dirty="0" smtClean="0">
                <a:solidFill>
                  <a:schemeClr val="accent2"/>
                </a:solidFill>
              </a:rPr>
              <a:t>NYCDOT Siting Guidelines</a:t>
            </a:r>
            <a:endParaRPr lang="en-US" sz="3200" dirty="0">
              <a:solidFill>
                <a:schemeClr val="accent2"/>
              </a:solidFill>
            </a:endParaRPr>
          </a:p>
        </p:txBody>
      </p:sp>
      <p:sp>
        <p:nvSpPr>
          <p:cNvPr id="3" name="Content Placeholder 2"/>
          <p:cNvSpPr>
            <a:spLocks noGrp="1"/>
          </p:cNvSpPr>
          <p:nvPr>
            <p:ph idx="1"/>
          </p:nvPr>
        </p:nvSpPr>
        <p:spPr>
          <a:xfrm>
            <a:off x="457200" y="1450292"/>
            <a:ext cx="8229600" cy="4525962"/>
          </a:xfrm>
        </p:spPr>
        <p:txBody>
          <a:bodyPr/>
          <a:lstStyle/>
          <a:p>
            <a:endParaRPr lang="en-US"/>
          </a:p>
        </p:txBody>
      </p:sp>
      <p:grpSp>
        <p:nvGrpSpPr>
          <p:cNvPr id="6" name="Group 5"/>
          <p:cNvGrpSpPr/>
          <p:nvPr/>
        </p:nvGrpSpPr>
        <p:grpSpPr>
          <a:xfrm>
            <a:off x="152400" y="735257"/>
            <a:ext cx="8839822" cy="5477615"/>
            <a:chOff x="152400" y="542185"/>
            <a:chExt cx="8839822" cy="5477615"/>
          </a:xfrm>
        </p:grpSpPr>
        <p:pic>
          <p:nvPicPr>
            <p:cNvPr id="7" name="Picture 3" descr="C:\documents\ARUP\Projects\230902-00 - Newtown Creek GI\DOT Siting ipegs\DOT_ROWB_Siting_Guidelines_Page_0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542186"/>
              <a:ext cx="1728839" cy="178122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C:\documents\ARUP\Projects\230902-00 - Newtown Creek GI\DOT Siting ipegs\DOT_ROWB_Siting_Guidelines_Page_0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2370986"/>
              <a:ext cx="1728839" cy="178122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5" descr="C:\documents\ARUP\Projects\230902-00 - Newtown Creek GI\DOT Siting ipegs\DOT_ROWB_Siting_Guidelines_Page_05.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52400" y="4238573"/>
              <a:ext cx="1728838" cy="178122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6" descr="C:\documents\ARUP\Projects\230902-00 - Newtown Creek GI\DOT Siting ipegs\DOT_ROWB_Siting_Guidelines_Page_06.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57438" y="561669"/>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7" descr="C:\documents\ARUP\Projects\230902-00 - Newtown Creek GI\DOT Siting ipegs\DOT_ROWB_Siting_Guidelines_Page_07.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57438" y="2380213"/>
              <a:ext cx="1709928" cy="176277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8" descr="C:\documents\ARUP\Projects\230902-00 - Newtown Creek GI\DOT Siting ipegs\DOT_ROWB_Siting_Guidelines_Page_09.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957438" y="4238573"/>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9" descr="C:\documents\ARUP\Projects\230902-00 - Newtown Creek GI\DOT Siting ipegs\DOT_ROWB_Siting_Guidelines_Page_10.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726802" y="561669"/>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C:\documents\ARUP\Projects\230902-00 - Newtown Creek GI\DOT Siting ipegs\DOT_ROWB_Siting_Guidelines_Page_11.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726802" y="2370985"/>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1" descr="C:\documents\ARUP\Projects\230902-00 - Newtown Creek GI\DOT Siting ipegs\DOT_ROWB_Siting_Guidelines_Page_12.jpg"/>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726802" y="4238573"/>
              <a:ext cx="1709928" cy="176277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2" descr="C:\documents\ARUP\Projects\230902-00 - Newtown Creek GI\DOT Siting ipegs\DOT_ROWB_Siting_Guidelines_Page_13.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5496166" y="542185"/>
              <a:ext cx="1709928" cy="176277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3" descr="C:\documents\ARUP\Projects\230902-00 - Newtown Creek GI\DOT Siting ipegs\DOT_ROWB_Siting_Guidelines_Page_16.jpg"/>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5496166" y="2380213"/>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4" descr="C:\documents\ARUP\Projects\230902-00 - Newtown Creek GI\DOT Siting ipegs\DOT_ROWB_Siting_Guidelines_Page_21.jpg"/>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5496166" y="4238573"/>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5" descr="C:\documents\ARUP\Projects\230902-00 - Newtown Creek GI\DOT Siting ipegs\DOT_ROWB_Siting_Guidelines_Page_22.jpg"/>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7282294" y="542185"/>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6" descr="C:\documents\ARUP\Projects\230902-00 - Newtown Creek GI\DOT Siting ipegs\DOT_ROWB_Siting_Guidelines_Page_23.jpg"/>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82294" y="2380213"/>
              <a:ext cx="1709928" cy="1761744"/>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8" descr="C:\documents\ARUP\Projects\230902-00 - Newtown Creek GI\DOT Siting ipegs\DOT_ROWB_Siting_Guidelines_Page_25.jpg"/>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7282294" y="4238573"/>
              <a:ext cx="1709928" cy="1761744"/>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00708543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Design Outcomes</a:t>
            </a:r>
            <a:endParaRPr lang="en-US" dirty="0"/>
          </a:p>
        </p:txBody>
      </p:sp>
      <p:sp>
        <p:nvSpPr>
          <p:cNvPr id="5" name="Text Placeholder 4"/>
          <p:cNvSpPr>
            <a:spLocks noGrp="1"/>
          </p:cNvSpPr>
          <p:nvPr>
            <p:ph type="body" sz="quarter" idx="33"/>
          </p:nvPr>
        </p:nvSpPr>
        <p:spPr/>
        <p:txBody>
          <a:bodyPr/>
          <a:lstStyle/>
          <a:p>
            <a:endParaRPr lang="en-GB"/>
          </a:p>
        </p:txBody>
      </p:sp>
      <p:grpSp>
        <p:nvGrpSpPr>
          <p:cNvPr id="2" name="Group 1"/>
          <p:cNvGrpSpPr/>
          <p:nvPr/>
        </p:nvGrpSpPr>
        <p:grpSpPr>
          <a:xfrm>
            <a:off x="1242004" y="1143001"/>
            <a:ext cx="6911396" cy="4681636"/>
            <a:chOff x="-264329" y="605502"/>
            <a:chExt cx="9147072" cy="6148308"/>
          </a:xfrm>
        </p:grpSpPr>
        <p:sp>
          <p:nvSpPr>
            <p:cNvPr id="45" name="TextBox 44"/>
            <p:cNvSpPr txBox="1"/>
            <p:nvPr/>
          </p:nvSpPr>
          <p:spPr>
            <a:xfrm>
              <a:off x="-61192" y="6047429"/>
              <a:ext cx="3004457" cy="41780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fontAlgn="base">
                <a:spcBef>
                  <a:spcPct val="0"/>
                </a:spcBef>
                <a:spcAft>
                  <a:spcPct val="0"/>
                </a:spcAft>
                <a:defRPr/>
              </a:pPr>
              <a:r>
                <a:rPr lang="en-US" sz="1200" b="1" kern="0" dirty="0">
                  <a:solidFill>
                    <a:srgbClr val="003399"/>
                  </a:solidFill>
                  <a:latin typeface="Arial" pitchFamily="34" charset="0"/>
                  <a:cs typeface="Arial" pitchFamily="34" charset="0"/>
                </a:rPr>
                <a:t>Design &amp; Construction</a:t>
              </a:r>
            </a:p>
          </p:txBody>
        </p:sp>
        <p:sp>
          <p:nvSpPr>
            <p:cNvPr id="46" name="Down Arrow 45"/>
            <p:cNvSpPr/>
            <p:nvPr/>
          </p:nvSpPr>
          <p:spPr>
            <a:xfrm>
              <a:off x="1271272" y="1045073"/>
              <a:ext cx="356927" cy="4942108"/>
            </a:xfrm>
            <a:prstGeom prst="downArrow">
              <a:avLst/>
            </a:prstGeom>
            <a:solidFill>
              <a:srgbClr val="5C98CD"/>
            </a:solidFill>
            <a:ln w="25400" cap="flat" cmpd="sng" algn="ctr">
              <a:solidFill>
                <a:srgbClr val="5C98CD">
                  <a:shade val="50000"/>
                </a:srgbClr>
              </a:solidFill>
              <a:prstDash val="solid"/>
            </a:ln>
            <a:effectLst/>
          </p:spPr>
          <p:txBody>
            <a:bodyPr rtlCol="0" anchor="ctr"/>
            <a:lstStyle/>
            <a:p>
              <a:pPr algn="ctr" defTabSz="685800" fontAlgn="base">
                <a:spcBef>
                  <a:spcPct val="0"/>
                </a:spcBef>
                <a:spcAft>
                  <a:spcPct val="0"/>
                </a:spcAft>
                <a:defRPr/>
              </a:pPr>
              <a:endParaRPr lang="en-US" sz="675" kern="0">
                <a:solidFill>
                  <a:srgbClr val="FFFFFF"/>
                </a:solidFill>
                <a:latin typeface="Arial"/>
                <a:cs typeface="Arial"/>
              </a:endParaRPr>
            </a:p>
          </p:txBody>
        </p:sp>
        <p:sp>
          <p:nvSpPr>
            <p:cNvPr id="47" name="Rounded Rectangle 46"/>
            <p:cNvSpPr/>
            <p:nvPr/>
          </p:nvSpPr>
          <p:spPr>
            <a:xfrm>
              <a:off x="1883229" y="1689582"/>
              <a:ext cx="6999514" cy="798868"/>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base">
                <a:spcBef>
                  <a:spcPct val="0"/>
                </a:spcBef>
                <a:spcAft>
                  <a:spcPct val="0"/>
                </a:spcAft>
                <a:defRPr/>
              </a:pPr>
              <a:r>
                <a:rPr lang="en-US" sz="1500" b="1" kern="0" dirty="0">
                  <a:solidFill>
                    <a:srgbClr val="FFFFFF"/>
                  </a:solidFill>
                  <a:latin typeface="Arial"/>
                  <a:cs typeface="Arial"/>
                </a:rPr>
                <a:t>704 Potential ROWBs</a:t>
              </a:r>
            </a:p>
          </p:txBody>
        </p:sp>
        <p:sp>
          <p:nvSpPr>
            <p:cNvPr id="48" name="Rounded Rectangle 47"/>
            <p:cNvSpPr/>
            <p:nvPr/>
          </p:nvSpPr>
          <p:spPr>
            <a:xfrm>
              <a:off x="2627307" y="861792"/>
              <a:ext cx="5511358" cy="829690"/>
            </a:xfrm>
            <a:prstGeom prst="roundRect">
              <a:avLst/>
            </a:prstGeom>
            <a:solidFill>
              <a:srgbClr val="FFFFFF"/>
            </a:solidFill>
            <a:ln w="25400" cap="flat" cmpd="sng" algn="ctr">
              <a:noFill/>
              <a:prstDash val="solid"/>
            </a:ln>
            <a:effectLst/>
          </p:spPr>
          <p:txBody>
            <a:bodyPr rtlCol="0" anchor="ctr"/>
            <a:lstStyle/>
            <a:p>
              <a:pPr algn="ctr" defTabSz="685800" fontAlgn="base">
                <a:spcBef>
                  <a:spcPct val="0"/>
                </a:spcBef>
                <a:spcAft>
                  <a:spcPct val="0"/>
                </a:spcAft>
                <a:defRPr/>
              </a:pPr>
              <a:r>
                <a:rPr lang="en-US" kern="0" dirty="0">
                  <a:solidFill>
                    <a:srgbClr val="00529B"/>
                  </a:solidFill>
                  <a:latin typeface="Arial"/>
                  <a:cs typeface="Arial"/>
                </a:rPr>
                <a:t>Contract Target: </a:t>
              </a:r>
              <a:r>
                <a:rPr lang="en-US" b="1" kern="0" dirty="0">
                  <a:solidFill>
                    <a:srgbClr val="00529B"/>
                  </a:solidFill>
                  <a:latin typeface="Arial"/>
                  <a:cs typeface="Arial"/>
                </a:rPr>
                <a:t>578 ROWBs</a:t>
              </a:r>
            </a:p>
          </p:txBody>
        </p:sp>
        <p:sp>
          <p:nvSpPr>
            <p:cNvPr id="49" name="Rounded Rectangle 48"/>
            <p:cNvSpPr/>
            <p:nvPr/>
          </p:nvSpPr>
          <p:spPr>
            <a:xfrm>
              <a:off x="3454728" y="3226418"/>
              <a:ext cx="3787733" cy="768068"/>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base">
                <a:spcBef>
                  <a:spcPct val="0"/>
                </a:spcBef>
                <a:spcAft>
                  <a:spcPct val="0"/>
                </a:spcAft>
                <a:defRPr/>
              </a:pPr>
              <a:r>
                <a:rPr lang="en-US" sz="1500" b="1" kern="0" dirty="0">
                  <a:solidFill>
                    <a:srgbClr val="FFFFFF"/>
                  </a:solidFill>
                  <a:latin typeface="Arial"/>
                  <a:cs typeface="Arial"/>
                </a:rPr>
                <a:t>655 Preliminary ROWBs </a:t>
              </a:r>
            </a:p>
          </p:txBody>
        </p:sp>
        <p:sp>
          <p:nvSpPr>
            <p:cNvPr id="50" name="Rounded Rectangle 49"/>
            <p:cNvSpPr/>
            <p:nvPr/>
          </p:nvSpPr>
          <p:spPr>
            <a:xfrm>
              <a:off x="4155414" y="4652244"/>
              <a:ext cx="2325595" cy="783405"/>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base">
                <a:spcBef>
                  <a:spcPct val="0"/>
                </a:spcBef>
                <a:spcAft>
                  <a:spcPct val="0"/>
                </a:spcAft>
                <a:defRPr/>
              </a:pPr>
              <a:r>
                <a:rPr lang="en-US" sz="1500" b="1" kern="0" dirty="0">
                  <a:solidFill>
                    <a:srgbClr val="FFFFFF"/>
                  </a:solidFill>
                  <a:latin typeface="Arial"/>
                  <a:cs typeface="Arial"/>
                </a:rPr>
                <a:t>197 ROWBs </a:t>
              </a:r>
            </a:p>
          </p:txBody>
        </p:sp>
        <p:sp>
          <p:nvSpPr>
            <p:cNvPr id="51" name="Down Arrow 50"/>
            <p:cNvSpPr/>
            <p:nvPr/>
          </p:nvSpPr>
          <p:spPr>
            <a:xfrm>
              <a:off x="5062634" y="4157281"/>
              <a:ext cx="588200" cy="394138"/>
            </a:xfrm>
            <a:prstGeom prst="downArrow">
              <a:avLst/>
            </a:prstGeom>
            <a:solidFill>
              <a:srgbClr val="99CCFF"/>
            </a:solidFill>
            <a:ln w="25400" cap="flat" cmpd="sng" algn="ctr">
              <a:solidFill>
                <a:srgbClr val="00529B"/>
              </a:solidFill>
              <a:prstDash val="solid"/>
            </a:ln>
            <a:effectLst/>
          </p:spPr>
          <p:txBody>
            <a:bodyPr rtlCol="0" anchor="ctr"/>
            <a:lstStyle/>
            <a:p>
              <a:pPr algn="ctr" defTabSz="685800" fontAlgn="base">
                <a:spcBef>
                  <a:spcPct val="0"/>
                </a:spcBef>
                <a:spcAft>
                  <a:spcPct val="0"/>
                </a:spcAft>
                <a:defRPr/>
              </a:pPr>
              <a:endParaRPr lang="en-US" sz="675" kern="0">
                <a:solidFill>
                  <a:srgbClr val="FFFFFF"/>
                </a:solidFill>
                <a:latin typeface="Arial"/>
                <a:cs typeface="Arial"/>
              </a:endParaRPr>
            </a:p>
          </p:txBody>
        </p:sp>
        <p:sp>
          <p:nvSpPr>
            <p:cNvPr id="52" name="TextBox 51"/>
            <p:cNvSpPr txBox="1"/>
            <p:nvPr/>
          </p:nvSpPr>
          <p:spPr>
            <a:xfrm>
              <a:off x="-264329" y="605502"/>
              <a:ext cx="3373558" cy="41780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fontAlgn="base">
                <a:spcBef>
                  <a:spcPct val="0"/>
                </a:spcBef>
                <a:spcAft>
                  <a:spcPct val="0"/>
                </a:spcAft>
                <a:defRPr/>
              </a:pPr>
              <a:r>
                <a:rPr lang="en-US" sz="1200" b="1" kern="0" dirty="0">
                  <a:solidFill>
                    <a:srgbClr val="003399"/>
                  </a:solidFill>
                  <a:latin typeface="Arial" pitchFamily="34" charset="0"/>
                  <a:cs typeface="Arial" pitchFamily="34" charset="0"/>
                </a:rPr>
                <a:t>Hydraulic Analysis</a:t>
              </a:r>
            </a:p>
          </p:txBody>
        </p:sp>
        <p:sp>
          <p:nvSpPr>
            <p:cNvPr id="53" name="TextBox 52"/>
            <p:cNvSpPr txBox="1"/>
            <p:nvPr/>
          </p:nvSpPr>
          <p:spPr>
            <a:xfrm>
              <a:off x="-138054" y="2775340"/>
              <a:ext cx="3121007" cy="41780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fontAlgn="base">
                <a:spcBef>
                  <a:spcPct val="0"/>
                </a:spcBef>
                <a:spcAft>
                  <a:spcPct val="0"/>
                </a:spcAft>
                <a:defRPr/>
              </a:pPr>
              <a:r>
                <a:rPr lang="en-US" sz="1200" b="1" kern="0" dirty="0">
                  <a:solidFill>
                    <a:srgbClr val="003399"/>
                  </a:solidFill>
                  <a:latin typeface="Arial" pitchFamily="34" charset="0"/>
                  <a:cs typeface="Arial" pitchFamily="34" charset="0"/>
                </a:rPr>
                <a:t>Site Walkthroughs</a:t>
              </a:r>
            </a:p>
          </p:txBody>
        </p:sp>
        <p:sp>
          <p:nvSpPr>
            <p:cNvPr id="54" name="TextBox 53"/>
            <p:cNvSpPr txBox="1"/>
            <p:nvPr/>
          </p:nvSpPr>
          <p:spPr>
            <a:xfrm>
              <a:off x="-201582" y="4347657"/>
              <a:ext cx="3184538" cy="41780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defTabSz="685800" fontAlgn="base">
                <a:spcBef>
                  <a:spcPct val="0"/>
                </a:spcBef>
                <a:spcAft>
                  <a:spcPct val="0"/>
                </a:spcAft>
                <a:defRPr/>
              </a:pPr>
              <a:r>
                <a:rPr lang="en-US" sz="1200" b="1" kern="0" dirty="0">
                  <a:solidFill>
                    <a:srgbClr val="003399"/>
                  </a:solidFill>
                  <a:latin typeface="Arial" pitchFamily="34" charset="0"/>
                  <a:cs typeface="Arial" pitchFamily="34" charset="0"/>
                </a:rPr>
                <a:t>Geotech. &amp; Survey</a:t>
              </a:r>
            </a:p>
          </p:txBody>
        </p:sp>
        <p:sp>
          <p:nvSpPr>
            <p:cNvPr id="55" name="Down Arrow 54"/>
            <p:cNvSpPr/>
            <p:nvPr/>
          </p:nvSpPr>
          <p:spPr>
            <a:xfrm>
              <a:off x="4838036" y="2624216"/>
              <a:ext cx="1049418" cy="423003"/>
            </a:xfrm>
            <a:prstGeom prst="downArrow">
              <a:avLst/>
            </a:prstGeom>
            <a:solidFill>
              <a:srgbClr val="99CCFF"/>
            </a:solidFill>
            <a:ln w="25400" cap="flat" cmpd="sng" algn="ctr">
              <a:solidFill>
                <a:srgbClr val="00529B"/>
              </a:solidFill>
              <a:prstDash val="solid"/>
            </a:ln>
            <a:effectLst/>
          </p:spPr>
          <p:txBody>
            <a:bodyPr rtlCol="0" anchor="ctr"/>
            <a:lstStyle/>
            <a:p>
              <a:pPr algn="ctr" defTabSz="685800" fontAlgn="base">
                <a:spcBef>
                  <a:spcPct val="0"/>
                </a:spcBef>
                <a:spcAft>
                  <a:spcPct val="0"/>
                </a:spcAft>
                <a:defRPr/>
              </a:pPr>
              <a:endParaRPr lang="en-US" sz="675" kern="0">
                <a:solidFill>
                  <a:srgbClr val="FFFFFF"/>
                </a:solidFill>
                <a:latin typeface="Arial"/>
                <a:cs typeface="Arial"/>
              </a:endParaRPr>
            </a:p>
          </p:txBody>
        </p:sp>
        <p:sp>
          <p:nvSpPr>
            <p:cNvPr id="56" name="Down Arrow 55"/>
            <p:cNvSpPr/>
            <p:nvPr/>
          </p:nvSpPr>
          <p:spPr>
            <a:xfrm>
              <a:off x="5118782" y="5593043"/>
              <a:ext cx="425669" cy="394138"/>
            </a:xfrm>
            <a:prstGeom prst="downArrow">
              <a:avLst/>
            </a:prstGeom>
            <a:solidFill>
              <a:srgbClr val="99CCFF"/>
            </a:solidFill>
            <a:ln w="25400" cap="flat" cmpd="sng" algn="ctr">
              <a:solidFill>
                <a:srgbClr val="00529B"/>
              </a:solidFill>
              <a:prstDash val="solid"/>
            </a:ln>
            <a:effectLst/>
          </p:spPr>
          <p:txBody>
            <a:bodyPr rtlCol="0" anchor="ctr"/>
            <a:lstStyle/>
            <a:p>
              <a:pPr algn="ctr" defTabSz="685800" fontAlgn="base">
                <a:spcBef>
                  <a:spcPct val="0"/>
                </a:spcBef>
                <a:spcAft>
                  <a:spcPct val="0"/>
                </a:spcAft>
                <a:defRPr/>
              </a:pPr>
              <a:endParaRPr lang="en-US" sz="675" kern="0">
                <a:solidFill>
                  <a:srgbClr val="FFFFFF"/>
                </a:solidFill>
                <a:latin typeface="Arial"/>
                <a:cs typeface="Arial"/>
              </a:endParaRPr>
            </a:p>
          </p:txBody>
        </p:sp>
        <p:sp>
          <p:nvSpPr>
            <p:cNvPr id="57" name="Rounded Rectangle 56"/>
            <p:cNvSpPr/>
            <p:nvPr/>
          </p:nvSpPr>
          <p:spPr>
            <a:xfrm>
              <a:off x="4303461" y="6117246"/>
              <a:ext cx="2023116" cy="636564"/>
            </a:xfrm>
            <a:prstGeom prst="roundRect">
              <a:avLst/>
            </a:prstGeom>
            <a:ln/>
          </p:spPr>
          <p:style>
            <a:lnRef idx="3">
              <a:schemeClr val="lt1"/>
            </a:lnRef>
            <a:fillRef idx="1">
              <a:schemeClr val="accent2"/>
            </a:fillRef>
            <a:effectRef idx="1">
              <a:schemeClr val="accent2"/>
            </a:effectRef>
            <a:fontRef idx="minor">
              <a:schemeClr val="lt1"/>
            </a:fontRef>
          </p:style>
          <p:txBody>
            <a:bodyPr rtlCol="0" anchor="ctr"/>
            <a:lstStyle/>
            <a:p>
              <a:pPr algn="ctr" defTabSz="685800" fontAlgn="base">
                <a:spcBef>
                  <a:spcPct val="0"/>
                </a:spcBef>
                <a:spcAft>
                  <a:spcPct val="0"/>
                </a:spcAft>
                <a:defRPr/>
              </a:pPr>
              <a:r>
                <a:rPr lang="en-US" sz="1500" b="1" kern="0" dirty="0">
                  <a:solidFill>
                    <a:srgbClr val="FFFFFF"/>
                  </a:solidFill>
                  <a:latin typeface="Arial"/>
                  <a:cs typeface="Arial"/>
                </a:rPr>
                <a:t>143 ROWBs </a:t>
              </a:r>
            </a:p>
          </p:txBody>
        </p:sp>
      </p:grpSp>
    </p:spTree>
    <p:extLst>
      <p:ext uri="{BB962C8B-B14F-4D97-AF65-F5344CB8AC3E}">
        <p14:creationId xmlns:p14="http://schemas.microsoft.com/office/powerpoint/2010/main" val="323161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GB" dirty="0" smtClean="0"/>
              <a:t>Data Integration</a:t>
            </a:r>
            <a:endParaRPr lang="en-GB" dirty="0"/>
          </a:p>
        </p:txBody>
      </p:sp>
      <p:sp>
        <p:nvSpPr>
          <p:cNvPr id="4" name="Text Placeholder 3"/>
          <p:cNvSpPr>
            <a:spLocks noGrp="1"/>
          </p:cNvSpPr>
          <p:nvPr>
            <p:ph type="body" sz="quarter" idx="33"/>
          </p:nvPr>
        </p:nvSpPr>
        <p:spPr/>
        <p:txBody>
          <a:bodyPr/>
          <a:lstStyle/>
          <a:p>
            <a:endParaRPr lang="en-GB"/>
          </a:p>
        </p:txBody>
      </p:sp>
      <p:pic>
        <p:nvPicPr>
          <p:cNvPr id="54" name="Picture 53"/>
          <p:cNvPicPr>
            <a:picLocks noChangeAspect="1"/>
          </p:cNvPicPr>
          <p:nvPr/>
        </p:nvPicPr>
        <p:blipFill>
          <a:blip r:embed="rId2"/>
          <a:stretch>
            <a:fillRect/>
          </a:stretch>
        </p:blipFill>
        <p:spPr>
          <a:xfrm>
            <a:off x="32658" y="1393372"/>
            <a:ext cx="9082020" cy="4103234"/>
          </a:xfrm>
          <a:prstGeom prst="rect">
            <a:avLst/>
          </a:prstGeom>
        </p:spPr>
      </p:pic>
    </p:spTree>
    <p:extLst>
      <p:ext uri="{BB962C8B-B14F-4D97-AF65-F5344CB8AC3E}">
        <p14:creationId xmlns:p14="http://schemas.microsoft.com/office/powerpoint/2010/main" val="13385514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GB"/>
          </a:p>
        </p:txBody>
      </p:sp>
      <p:sp>
        <p:nvSpPr>
          <p:cNvPr id="4" name="Content Placeholder 2"/>
          <p:cNvSpPr txBox="1">
            <a:spLocks/>
          </p:cNvSpPr>
          <p:nvPr/>
        </p:nvSpPr>
        <p:spPr>
          <a:xfrm>
            <a:off x="125995" y="157573"/>
            <a:ext cx="5403948" cy="321398"/>
          </a:xfrm>
          <a:prstGeom prst="rect">
            <a:avLst/>
          </a:prstGeom>
        </p:spPr>
        <p:txBody>
          <a:bodyPr/>
          <a:lstStyle>
            <a:lvl1pPr marL="236969" indent="-236969" algn="l" defTabSz="1197317" rtl="0" eaLnBrk="1" latinLnBrk="0" hangingPunct="1">
              <a:lnSpc>
                <a:spcPct val="85000"/>
              </a:lnSpc>
              <a:spcBef>
                <a:spcPts val="261"/>
              </a:spcBef>
              <a:buFont typeface="Arial" pitchFamily="34" charset="0"/>
              <a:buChar char="•"/>
              <a:defRPr sz="3200" kern="1200">
                <a:solidFill>
                  <a:schemeClr val="tx1"/>
                </a:solidFill>
                <a:latin typeface="+mj-lt"/>
                <a:ea typeface="+mn-ea"/>
                <a:cs typeface="+mn-cs"/>
              </a:defRPr>
            </a:lvl1pPr>
            <a:lvl2pPr marL="473937" indent="-236969" algn="l" defTabSz="1197317" rtl="0" eaLnBrk="1" latinLnBrk="0" hangingPunct="1">
              <a:lnSpc>
                <a:spcPct val="85000"/>
              </a:lnSpc>
              <a:spcBef>
                <a:spcPts val="261"/>
              </a:spcBef>
              <a:buFont typeface="Arial" pitchFamily="34" charset="0"/>
              <a:buChar char="•"/>
              <a:defRPr sz="2667" kern="1200">
                <a:solidFill>
                  <a:schemeClr val="tx1"/>
                </a:solidFill>
                <a:latin typeface="+mj-lt"/>
                <a:ea typeface="+mn-ea"/>
                <a:cs typeface="+mn-cs"/>
              </a:defRPr>
            </a:lvl2pPr>
            <a:lvl3pPr marL="710906" indent="-236969" algn="l" defTabSz="1197317" rtl="0" eaLnBrk="1" latinLnBrk="0" hangingPunct="1">
              <a:lnSpc>
                <a:spcPct val="85000"/>
              </a:lnSpc>
              <a:spcBef>
                <a:spcPts val="261"/>
              </a:spcBef>
              <a:buFont typeface="Arial" pitchFamily="34" charset="0"/>
              <a:buChar char="•"/>
              <a:defRPr sz="2400" kern="1200">
                <a:solidFill>
                  <a:schemeClr val="tx1"/>
                </a:solidFill>
                <a:latin typeface="+mj-lt"/>
                <a:ea typeface="+mn-ea"/>
                <a:cs typeface="+mn-cs"/>
              </a:defRPr>
            </a:lvl3pPr>
            <a:lvl4pPr marL="935403"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4pPr>
            <a:lvl5pPr marL="1172372" indent="-236969" algn="l" defTabSz="1197317" rtl="0" eaLnBrk="1" latinLnBrk="0" hangingPunct="1">
              <a:lnSpc>
                <a:spcPct val="85000"/>
              </a:lnSpc>
              <a:spcBef>
                <a:spcPts val="261"/>
              </a:spcBef>
              <a:buFont typeface="Arial" pitchFamily="34" charset="0"/>
              <a:buChar char="•"/>
              <a:tabLst/>
              <a:defRPr sz="2000" kern="1200">
                <a:solidFill>
                  <a:schemeClr val="tx1"/>
                </a:solidFill>
                <a:latin typeface="+mj-lt"/>
                <a:ea typeface="+mn-ea"/>
                <a:cs typeface="+mn-cs"/>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dirty="0" smtClean="0">
                <a:solidFill>
                  <a:schemeClr val="accent2"/>
                </a:solidFill>
              </a:rPr>
              <a:t>Augmented Reality</a:t>
            </a:r>
            <a:endParaRPr lang="en-US" dirty="0">
              <a:solidFill>
                <a:schemeClr val="accent2"/>
              </a:solidFill>
            </a:endParaRPr>
          </a:p>
        </p:txBody>
      </p:sp>
      <p:pic>
        <p:nvPicPr>
          <p:cNvPr id="5" name="Picture 4"/>
          <p:cNvPicPr>
            <a:picLocks noChangeAspect="1"/>
          </p:cNvPicPr>
          <p:nvPr/>
        </p:nvPicPr>
        <p:blipFill rotWithShape="1">
          <a:blip r:embed="rId3"/>
          <a:srcRect l="11600" t="3659" r="11677" b="12714"/>
          <a:stretch/>
        </p:blipFill>
        <p:spPr>
          <a:xfrm>
            <a:off x="4626006" y="1621972"/>
            <a:ext cx="4374486" cy="3762934"/>
          </a:xfrm>
          <a:prstGeom prst="rect">
            <a:avLst/>
          </a:prstGeom>
        </p:spPr>
      </p:pic>
      <p:pic>
        <p:nvPicPr>
          <p:cNvPr id="6" name="Picture 2" descr="C:\Users\vincent.lee\Pictures\ARUP\3D-BIM\GI Bronx AR\Gun Hill and Knapp.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8316" r="15511" b="-598"/>
          <a:stretch/>
        </p:blipFill>
        <p:spPr bwMode="auto">
          <a:xfrm>
            <a:off x="144147" y="1621971"/>
            <a:ext cx="4373848" cy="3762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273556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8"/>
          </p:nvPr>
        </p:nvSpPr>
        <p:spPr/>
        <p:txBody>
          <a:bodyPr/>
          <a:lstStyle/>
          <a:p>
            <a:endParaRPr lang="en-US"/>
          </a:p>
        </p:txBody>
      </p:sp>
      <p:pic>
        <p:nvPicPr>
          <p:cNvPr id="5" name="Picture 2" descr="http://upload.wikimedia.org/wikipedia/commons/0/05/NY_Long_Island_Freeport-Merrick_and_East_Bay_IMG_195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b="9245"/>
          <a:stretch/>
        </p:blipFill>
        <p:spPr bwMode="auto">
          <a:xfrm>
            <a:off x="0" y="0"/>
            <a:ext cx="9144000" cy="62964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7153" y="4018853"/>
            <a:ext cx="9189720" cy="2277547"/>
          </a:xfrm>
          <a:prstGeom prst="rect">
            <a:avLst/>
          </a:prstGeom>
          <a:solidFill>
            <a:schemeClr val="tx1">
              <a:alpha val="55000"/>
            </a:schemeClr>
          </a:solidFill>
        </p:spPr>
        <p:txBody>
          <a:bodyPr wrap="square" rtlCol="0">
            <a:spAutoFit/>
          </a:bodyPr>
          <a:lstStyle/>
          <a:p>
            <a:pPr algn="l"/>
            <a:r>
              <a:rPr lang="en-US" sz="3200" b="1" dirty="0" smtClean="0">
                <a:solidFill>
                  <a:schemeClr val="bg1"/>
                </a:solidFill>
                <a:latin typeface="+mj-lt"/>
              </a:rPr>
              <a:t>NY Rising Program</a:t>
            </a:r>
          </a:p>
          <a:p>
            <a:pPr algn="l"/>
            <a:r>
              <a:rPr lang="en-US" sz="2200" b="0" dirty="0" smtClean="0">
                <a:solidFill>
                  <a:schemeClr val="bg1"/>
                </a:solidFill>
                <a:latin typeface="+mj-lt"/>
              </a:rPr>
              <a:t>95,534 homes destroyed or damaged</a:t>
            </a:r>
          </a:p>
          <a:p>
            <a:pPr algn="l"/>
            <a:r>
              <a:rPr lang="en-US" sz="2200" b="0" dirty="0" smtClean="0">
                <a:solidFill>
                  <a:schemeClr val="bg1"/>
                </a:solidFill>
                <a:latin typeface="+mj-lt"/>
              </a:rPr>
              <a:t>10% of homes experienced flooding</a:t>
            </a:r>
          </a:p>
          <a:p>
            <a:pPr algn="l"/>
            <a:r>
              <a:rPr lang="en-US" sz="2200" b="0" dirty="0" smtClean="0">
                <a:solidFill>
                  <a:schemeClr val="bg1"/>
                </a:solidFill>
                <a:latin typeface="+mj-lt"/>
              </a:rPr>
              <a:t>More than 1 million homes were without power</a:t>
            </a:r>
          </a:p>
          <a:p>
            <a:pPr algn="l"/>
            <a:r>
              <a:rPr lang="en-US" sz="2200" b="0" dirty="0" smtClean="0">
                <a:solidFill>
                  <a:schemeClr val="bg1"/>
                </a:solidFill>
                <a:latin typeface="+mj-lt"/>
              </a:rPr>
              <a:t>8,000 jobs lost in the 2 months following Sandy</a:t>
            </a:r>
          </a:p>
          <a:p>
            <a:pPr algn="l"/>
            <a:r>
              <a:rPr lang="en-US" sz="2200" b="0" dirty="0" smtClean="0">
                <a:solidFill>
                  <a:schemeClr val="bg1"/>
                </a:solidFill>
                <a:latin typeface="+mj-lt"/>
              </a:rPr>
              <a:t>Bay Park WWTP lost power for 50 hours</a:t>
            </a:r>
            <a:endParaRPr lang="en-US" sz="2200" b="0" dirty="0">
              <a:solidFill>
                <a:schemeClr val="bg1"/>
              </a:solidFill>
              <a:latin typeface="+mj-lt"/>
            </a:endParaRPr>
          </a:p>
        </p:txBody>
      </p:sp>
    </p:spTree>
    <p:extLst>
      <p:ext uri="{BB962C8B-B14F-4D97-AF65-F5344CB8AC3E}">
        <p14:creationId xmlns:p14="http://schemas.microsoft.com/office/powerpoint/2010/main" val="2189195544"/>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sz="quarter" idx="10"/>
          </p:nvPr>
        </p:nvSpPr>
        <p:spPr>
          <a:xfrm>
            <a:off x="397596" y="1502228"/>
            <a:ext cx="2868118" cy="4398057"/>
          </a:xfrm>
        </p:spPr>
        <p:txBody>
          <a:bodyPr/>
          <a:lstStyle/>
          <a:p>
            <a:r>
              <a:rPr lang="en-GB" dirty="0" smtClean="0"/>
              <a:t>NYC Department of Environmental Protection Green Infrastructure Program</a:t>
            </a:r>
          </a:p>
          <a:p>
            <a:endParaRPr lang="en-GB" dirty="0"/>
          </a:p>
          <a:p>
            <a:r>
              <a:rPr lang="en-GB" dirty="0" smtClean="0"/>
              <a:t>NY Rising Green Infrastructure Plan</a:t>
            </a:r>
          </a:p>
          <a:p>
            <a:endParaRPr lang="en-GB" dirty="0"/>
          </a:p>
          <a:p>
            <a:r>
              <a:rPr lang="en-GB" dirty="0" smtClean="0"/>
              <a:t>Hunter’s Point South Waterfront Park</a:t>
            </a:r>
            <a:endParaRPr lang="en-GB" dirty="0"/>
          </a:p>
        </p:txBody>
      </p:sp>
      <p:sp>
        <p:nvSpPr>
          <p:cNvPr id="4" name="Title 3"/>
          <p:cNvSpPr>
            <a:spLocks noGrp="1"/>
          </p:cNvSpPr>
          <p:nvPr>
            <p:ph type="title"/>
          </p:nvPr>
        </p:nvSpPr>
        <p:spPr/>
        <p:txBody>
          <a:bodyPr/>
          <a:lstStyle/>
          <a:p>
            <a:r>
              <a:rPr lang="en-GB" dirty="0" smtClean="0"/>
              <a:t>Contents</a:t>
            </a:r>
            <a:endParaRPr lang="en-GB" dirty="0"/>
          </a:p>
        </p:txBody>
      </p:sp>
      <p:sp>
        <p:nvSpPr>
          <p:cNvPr id="8" name="Text Placeholder 7"/>
          <p:cNvSpPr>
            <a:spLocks noGrp="1"/>
          </p:cNvSpPr>
          <p:nvPr>
            <p:ph type="body" sz="quarter" idx="33"/>
          </p:nvPr>
        </p:nvSpPr>
        <p:spPr/>
        <p:txBody>
          <a:bodyPr/>
          <a:lstStyle/>
          <a:p>
            <a:endParaRPr lang="en-GB"/>
          </a:p>
        </p:txBody>
      </p:sp>
      <p:pic>
        <p:nvPicPr>
          <p:cNvPr id="5" name="Picture Placeholder 5"/>
          <p:cNvPicPr>
            <a:picLocks noChangeAspect="1"/>
          </p:cNvPicPr>
          <p:nvPr/>
        </p:nvPicPr>
        <p:blipFill rotWithShape="1">
          <a:blip r:embed="rId3">
            <a:extLst>
              <a:ext uri="{28A0092B-C50C-407E-A947-70E740481C1C}">
                <a14:useLocalDpi xmlns:a14="http://schemas.microsoft.com/office/drawing/2010/main" val="0"/>
              </a:ext>
            </a:extLst>
          </a:blip>
          <a:srcRect l="186" t="16550" r="413" b="1386"/>
          <a:stretch/>
        </p:blipFill>
        <p:spPr>
          <a:xfrm>
            <a:off x="3597273" y="1310506"/>
            <a:ext cx="5339899" cy="2391619"/>
          </a:xfrm>
          <a:prstGeom prst="rect">
            <a:avLst/>
          </a:prstGeom>
        </p:spPr>
      </p:pic>
      <p:pic>
        <p:nvPicPr>
          <p:cNvPr id="6" name="Picture 5"/>
          <p:cNvPicPr>
            <a:picLocks noChangeAspect="1"/>
          </p:cNvPicPr>
          <p:nvPr/>
        </p:nvPicPr>
        <p:blipFill>
          <a:blip r:embed="rId4"/>
          <a:stretch>
            <a:fillRect/>
          </a:stretch>
        </p:blipFill>
        <p:spPr>
          <a:xfrm>
            <a:off x="3597273" y="3826479"/>
            <a:ext cx="2618470" cy="2247900"/>
          </a:xfrm>
          <a:prstGeom prst="rect">
            <a:avLst/>
          </a:prstGeom>
        </p:spPr>
      </p:pic>
      <p:pic>
        <p:nvPicPr>
          <p:cNvPr id="2050" name="Picture 2" descr="Image result for hunters point green infrastructur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4844"/>
          <a:stretch/>
        </p:blipFill>
        <p:spPr bwMode="auto">
          <a:xfrm>
            <a:off x="6302829" y="3826479"/>
            <a:ext cx="2634343" cy="2252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1937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8"/>
          </p:nvPr>
        </p:nvSpPr>
        <p:spPr/>
        <p:txBody>
          <a:bodyPr/>
          <a:lstStyle/>
          <a:p>
            <a:endParaRPr lang="en-US" dirty="0"/>
          </a:p>
        </p:txBody>
      </p:sp>
      <p:pic>
        <p:nvPicPr>
          <p:cNvPr id="2052" name="Picture 4" descr="\\global.arup.com\americas\Jobs\N-Y\230000\231853-00\4 Internal Project Data\4-05 Reports &amp; Narratives\Final Plan Preparation\Graphics and Images\Images\Freeport\Freeport_HomeDamage-03.jpg"/>
          <p:cNvPicPr>
            <a:picLocks noChangeAspect="1" noChangeArrowheads="1"/>
          </p:cNvPicPr>
          <p:nvPr/>
        </p:nvPicPr>
        <p:blipFill rotWithShape="1">
          <a:blip r:embed="rId3">
            <a:extLst>
              <a:ext uri="{28A0092B-C50C-407E-A947-70E740481C1C}">
                <a14:useLocalDpi xmlns:a14="http://schemas.microsoft.com/office/drawing/2010/main" val="0"/>
              </a:ext>
            </a:extLst>
          </a:blip>
          <a:srcRect t="8376"/>
          <a:stretch/>
        </p:blipFill>
        <p:spPr bwMode="auto">
          <a:xfrm>
            <a:off x="0" y="12700"/>
            <a:ext cx="9144000" cy="62837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8678252"/>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 descr="\\global.arup.com\americas\Jobs\N-Y\230000\231853-00\9 Meeting Minutes, Materials\9-04 Distributed by Arup\2013-12-10 Joint Committee Meeting\Graphics\02_Illustrator\01_Section_BAU-01.pn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566166"/>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9" name="Title 8"/>
          <p:cNvSpPr>
            <a:spLocks noGrp="1"/>
          </p:cNvSpPr>
          <p:nvPr>
            <p:ph type="title"/>
          </p:nvPr>
        </p:nvSpPr>
        <p:spPr>
          <a:xfrm>
            <a:off x="235631" y="196583"/>
            <a:ext cx="8318500" cy="434734"/>
          </a:xfrm>
        </p:spPr>
        <p:txBody>
          <a:bodyPr/>
          <a:lstStyle/>
          <a:p>
            <a:r>
              <a:rPr lang="en-US" sz="3200" dirty="0" smtClean="0">
                <a:solidFill>
                  <a:schemeClr val="accent2"/>
                </a:solidFill>
              </a:rPr>
              <a:t>Approaches</a:t>
            </a:r>
            <a:endParaRPr lang="en-US" sz="3200" dirty="0">
              <a:solidFill>
                <a:schemeClr val="accent2"/>
              </a:solidFill>
            </a:endParaRPr>
          </a:p>
        </p:txBody>
      </p:sp>
      <p:sp>
        <p:nvSpPr>
          <p:cNvPr id="3" name="Text Placeholder 2"/>
          <p:cNvSpPr>
            <a:spLocks noGrp="1"/>
          </p:cNvSpPr>
          <p:nvPr>
            <p:ph type="body" sz="quarter" idx="30"/>
          </p:nvPr>
        </p:nvSpPr>
        <p:spPr/>
        <p:txBody>
          <a:bodyPr/>
          <a:lstStyle/>
          <a:p>
            <a:endParaRPr lang="en-US">
              <a:solidFill>
                <a:schemeClr val="tx1"/>
              </a:solidFill>
            </a:endParaRPr>
          </a:p>
        </p:txBody>
      </p:sp>
      <p:grpSp>
        <p:nvGrpSpPr>
          <p:cNvPr id="8" name="Group 7"/>
          <p:cNvGrpSpPr/>
          <p:nvPr/>
        </p:nvGrpSpPr>
        <p:grpSpPr>
          <a:xfrm>
            <a:off x="914400" y="1828800"/>
            <a:ext cx="2057400" cy="2248962"/>
            <a:chOff x="457200" y="1828800"/>
            <a:chExt cx="2057400" cy="2248962"/>
          </a:xfrm>
        </p:grpSpPr>
        <p:pic>
          <p:nvPicPr>
            <p:cNvPr id="14" name="Picture 1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701296" y="1828800"/>
              <a:ext cx="1569209" cy="1610869"/>
            </a:xfrm>
            <a:prstGeom prst="rect">
              <a:avLst/>
            </a:prstGeom>
          </p:spPr>
        </p:pic>
        <p:sp>
          <p:nvSpPr>
            <p:cNvPr id="19" name="Subtitle 4"/>
            <p:cNvSpPr txBox="1">
              <a:spLocks/>
            </p:cNvSpPr>
            <p:nvPr/>
          </p:nvSpPr>
          <p:spPr>
            <a:xfrm>
              <a:off x="457200" y="3620562"/>
              <a:ext cx="2057400" cy="457200"/>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0"/>
                </a:spcAft>
                <a:buClr>
                  <a:srgbClr val="92D050"/>
                </a:buClr>
                <a:buFont typeface="Arial" pitchFamily="34" charset="0"/>
                <a:buNone/>
                <a:defRPr sz="1400" b="0" kern="1200" cap="all" spc="0" baseline="0">
                  <a:solidFill>
                    <a:schemeClr val="tx1"/>
                  </a:solidFill>
                  <a:latin typeface="+mj-lt"/>
                  <a:ea typeface="+mn-ea"/>
                  <a:cs typeface="+mn-cs"/>
                </a:defRPr>
              </a:lvl1pPr>
              <a:lvl2pPr marL="457200" indent="0" algn="ctr" defTabSz="914400" rtl="0" eaLnBrk="1" latinLnBrk="0" hangingPunct="1">
                <a:spcBef>
                  <a:spcPts val="0"/>
                </a:spcBef>
                <a:spcAft>
                  <a:spcPts val="0"/>
                </a:spcAft>
                <a:buClr>
                  <a:srgbClr val="92D050"/>
                </a:buClr>
                <a:buFont typeface="Arial" pitchFamily="34" charset="0"/>
                <a:buNone/>
                <a:defRPr sz="1200" b="0" kern="1200">
                  <a:solidFill>
                    <a:schemeClr val="tx1">
                      <a:tint val="75000"/>
                    </a:schemeClr>
                  </a:solidFill>
                  <a:latin typeface="+mn-lt"/>
                  <a:ea typeface="+mn-ea"/>
                  <a:cs typeface="+mn-cs"/>
                </a:defRPr>
              </a:lvl2pPr>
              <a:lvl3pPr marL="914400" indent="0" algn="ctr" defTabSz="914400" rtl="0" eaLnBrk="1" latinLnBrk="0" hangingPunct="1">
                <a:spcBef>
                  <a:spcPts val="0"/>
                </a:spcBef>
                <a:spcAft>
                  <a:spcPts val="0"/>
                </a:spcAft>
                <a:buClr>
                  <a:srgbClr val="92D050"/>
                </a:buClr>
                <a:buFontTx/>
                <a:buNone/>
                <a:defRPr sz="1050" b="0" kern="1200">
                  <a:solidFill>
                    <a:schemeClr val="tx1">
                      <a:tint val="75000"/>
                    </a:schemeClr>
                  </a:solidFill>
                  <a:latin typeface="+mn-lt"/>
                  <a:ea typeface="+mn-ea"/>
                  <a:cs typeface="+mn-cs"/>
                </a:defRPr>
              </a:lvl3pPr>
              <a:lvl4pPr marL="1371600" indent="0" algn="ctr" defTabSz="914400" rtl="0" eaLnBrk="1" latinLnBrk="0" hangingPunct="1">
                <a:spcBef>
                  <a:spcPts val="0"/>
                </a:spcBef>
                <a:spcAft>
                  <a:spcPts val="0"/>
                </a:spcAft>
                <a:buClr>
                  <a:srgbClr val="92D050"/>
                </a:buClr>
                <a:buFontTx/>
                <a:buNone/>
                <a:defRPr sz="1000" b="0" i="1" kern="1200">
                  <a:solidFill>
                    <a:schemeClr val="tx1">
                      <a:tint val="75000"/>
                    </a:schemeClr>
                  </a:solidFill>
                  <a:latin typeface="+mn-lt"/>
                  <a:ea typeface="+mn-ea"/>
                  <a:cs typeface="+mn-cs"/>
                </a:defRPr>
              </a:lvl4pPr>
              <a:lvl5pPr marL="1828800" indent="0" algn="ctr" defTabSz="914400" rtl="0" eaLnBrk="1" latinLnBrk="0" hangingPunct="1">
                <a:spcBef>
                  <a:spcPts val="0"/>
                </a:spcBef>
                <a:spcAft>
                  <a:spcPts val="0"/>
                </a:spcAft>
                <a:buClr>
                  <a:srgbClr val="92D050"/>
                </a:buClr>
                <a:buFontTx/>
                <a:buNone/>
                <a:defRPr sz="900" b="0" i="1"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cap="none" dirty="0" smtClean="0"/>
                <a:t>HARD INFRASTRUCTURE</a:t>
              </a:r>
              <a:endParaRPr lang="en-US" cap="none" dirty="0"/>
            </a:p>
          </p:txBody>
        </p:sp>
      </p:grpSp>
      <p:grpSp>
        <p:nvGrpSpPr>
          <p:cNvPr id="15" name="Group 14"/>
          <p:cNvGrpSpPr/>
          <p:nvPr/>
        </p:nvGrpSpPr>
        <p:grpSpPr>
          <a:xfrm>
            <a:off x="3543300" y="1828800"/>
            <a:ext cx="2057400" cy="2248963"/>
            <a:chOff x="2544664" y="1828800"/>
            <a:chExt cx="2057400" cy="2248963"/>
          </a:xfrm>
        </p:grpSpPr>
        <p:pic>
          <p:nvPicPr>
            <p:cNvPr id="11" name="Picture 10"/>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788760" y="1828800"/>
              <a:ext cx="1569209" cy="1610869"/>
            </a:xfrm>
            <a:prstGeom prst="rect">
              <a:avLst/>
            </a:prstGeom>
          </p:spPr>
        </p:pic>
        <p:sp>
          <p:nvSpPr>
            <p:cNvPr id="20" name="Subtitle 4"/>
            <p:cNvSpPr txBox="1">
              <a:spLocks/>
            </p:cNvSpPr>
            <p:nvPr/>
          </p:nvSpPr>
          <p:spPr>
            <a:xfrm>
              <a:off x="2544664" y="3620563"/>
              <a:ext cx="2057400" cy="457200"/>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0"/>
                </a:spcAft>
                <a:buClr>
                  <a:srgbClr val="92D050"/>
                </a:buClr>
                <a:buFont typeface="Arial" pitchFamily="34" charset="0"/>
                <a:buNone/>
                <a:defRPr sz="1400" b="0" kern="1200" cap="all" spc="0" baseline="0">
                  <a:solidFill>
                    <a:schemeClr val="tx1"/>
                  </a:solidFill>
                  <a:latin typeface="+mj-lt"/>
                  <a:ea typeface="+mn-ea"/>
                  <a:cs typeface="+mn-cs"/>
                </a:defRPr>
              </a:lvl1pPr>
              <a:lvl2pPr marL="457200" indent="0" algn="ctr" defTabSz="914400" rtl="0" eaLnBrk="1" latinLnBrk="0" hangingPunct="1">
                <a:spcBef>
                  <a:spcPts val="0"/>
                </a:spcBef>
                <a:spcAft>
                  <a:spcPts val="0"/>
                </a:spcAft>
                <a:buClr>
                  <a:srgbClr val="92D050"/>
                </a:buClr>
                <a:buFont typeface="Arial" pitchFamily="34" charset="0"/>
                <a:buNone/>
                <a:defRPr sz="1200" b="0" kern="1200">
                  <a:solidFill>
                    <a:schemeClr val="tx1">
                      <a:tint val="75000"/>
                    </a:schemeClr>
                  </a:solidFill>
                  <a:latin typeface="+mn-lt"/>
                  <a:ea typeface="+mn-ea"/>
                  <a:cs typeface="+mn-cs"/>
                </a:defRPr>
              </a:lvl2pPr>
              <a:lvl3pPr marL="914400" indent="0" algn="ctr" defTabSz="914400" rtl="0" eaLnBrk="1" latinLnBrk="0" hangingPunct="1">
                <a:spcBef>
                  <a:spcPts val="0"/>
                </a:spcBef>
                <a:spcAft>
                  <a:spcPts val="0"/>
                </a:spcAft>
                <a:buClr>
                  <a:srgbClr val="92D050"/>
                </a:buClr>
                <a:buFontTx/>
                <a:buNone/>
                <a:defRPr sz="1050" b="0" kern="1200">
                  <a:solidFill>
                    <a:schemeClr val="tx1">
                      <a:tint val="75000"/>
                    </a:schemeClr>
                  </a:solidFill>
                  <a:latin typeface="+mn-lt"/>
                  <a:ea typeface="+mn-ea"/>
                  <a:cs typeface="+mn-cs"/>
                </a:defRPr>
              </a:lvl3pPr>
              <a:lvl4pPr marL="1371600" indent="0" algn="ctr" defTabSz="914400" rtl="0" eaLnBrk="1" latinLnBrk="0" hangingPunct="1">
                <a:spcBef>
                  <a:spcPts val="0"/>
                </a:spcBef>
                <a:spcAft>
                  <a:spcPts val="0"/>
                </a:spcAft>
                <a:buClr>
                  <a:srgbClr val="92D050"/>
                </a:buClr>
                <a:buFontTx/>
                <a:buNone/>
                <a:defRPr sz="1000" b="0" i="1" kern="1200">
                  <a:solidFill>
                    <a:schemeClr val="tx1">
                      <a:tint val="75000"/>
                    </a:schemeClr>
                  </a:solidFill>
                  <a:latin typeface="+mn-lt"/>
                  <a:ea typeface="+mn-ea"/>
                  <a:cs typeface="+mn-cs"/>
                </a:defRPr>
              </a:lvl4pPr>
              <a:lvl5pPr marL="1828800" indent="0" algn="ctr" defTabSz="914400" rtl="0" eaLnBrk="1" latinLnBrk="0" hangingPunct="1">
                <a:spcBef>
                  <a:spcPts val="0"/>
                </a:spcBef>
                <a:spcAft>
                  <a:spcPts val="0"/>
                </a:spcAft>
                <a:buClr>
                  <a:srgbClr val="92D050"/>
                </a:buClr>
                <a:buFontTx/>
                <a:buNone/>
                <a:defRPr sz="900" b="0" i="1"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cap="none" dirty="0" smtClean="0"/>
                <a:t>GREEN</a:t>
              </a:r>
            </a:p>
            <a:p>
              <a:pPr algn="ctr"/>
              <a:r>
                <a:rPr lang="en-US" cap="none" dirty="0" smtClean="0"/>
                <a:t>INFRASTRUCTURE</a:t>
              </a:r>
              <a:endParaRPr lang="en-US" cap="none" dirty="0"/>
            </a:p>
          </p:txBody>
        </p:sp>
      </p:grpSp>
      <p:grpSp>
        <p:nvGrpSpPr>
          <p:cNvPr id="16" name="Group 15"/>
          <p:cNvGrpSpPr/>
          <p:nvPr/>
        </p:nvGrpSpPr>
        <p:grpSpPr>
          <a:xfrm>
            <a:off x="6172200" y="1828800"/>
            <a:ext cx="2057400" cy="2248961"/>
            <a:chOff x="4609430" y="1828800"/>
            <a:chExt cx="2057400" cy="2248961"/>
          </a:xfrm>
        </p:grpSpPr>
        <p:pic>
          <p:nvPicPr>
            <p:cNvPr id="12" name="Picture 11"/>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4853526" y="1828800"/>
              <a:ext cx="1569208" cy="1610869"/>
            </a:xfrm>
            <a:prstGeom prst="rect">
              <a:avLst/>
            </a:prstGeom>
          </p:spPr>
        </p:pic>
        <p:sp>
          <p:nvSpPr>
            <p:cNvPr id="21" name="Subtitle 4"/>
            <p:cNvSpPr txBox="1">
              <a:spLocks/>
            </p:cNvSpPr>
            <p:nvPr/>
          </p:nvSpPr>
          <p:spPr>
            <a:xfrm>
              <a:off x="4609430" y="3620561"/>
              <a:ext cx="2057400" cy="457200"/>
            </a:xfrm>
            <a:prstGeom prst="rect">
              <a:avLst/>
            </a:prstGeom>
          </p:spPr>
          <p:txBody>
            <a:bodyPr vert="horz" lIns="91440" tIns="45720" rIns="91440" bIns="45720" rtlCol="0" anchor="ctr">
              <a:noAutofit/>
            </a:bodyPr>
            <a:lstStyle>
              <a:lvl1pPr marL="0" indent="0" algn="l" defTabSz="914400" rtl="0" eaLnBrk="1" latinLnBrk="0" hangingPunct="1">
                <a:spcBef>
                  <a:spcPts val="0"/>
                </a:spcBef>
                <a:spcAft>
                  <a:spcPts val="0"/>
                </a:spcAft>
                <a:buClr>
                  <a:srgbClr val="92D050"/>
                </a:buClr>
                <a:buFont typeface="Arial" pitchFamily="34" charset="0"/>
                <a:buNone/>
                <a:defRPr sz="1400" b="0" kern="1200" cap="all" spc="0" baseline="0">
                  <a:solidFill>
                    <a:schemeClr val="tx1"/>
                  </a:solidFill>
                  <a:latin typeface="+mj-lt"/>
                  <a:ea typeface="+mn-ea"/>
                  <a:cs typeface="+mn-cs"/>
                </a:defRPr>
              </a:lvl1pPr>
              <a:lvl2pPr marL="457200" indent="0" algn="ctr" defTabSz="914400" rtl="0" eaLnBrk="1" latinLnBrk="0" hangingPunct="1">
                <a:spcBef>
                  <a:spcPts val="0"/>
                </a:spcBef>
                <a:spcAft>
                  <a:spcPts val="0"/>
                </a:spcAft>
                <a:buClr>
                  <a:srgbClr val="92D050"/>
                </a:buClr>
                <a:buFont typeface="Arial" pitchFamily="34" charset="0"/>
                <a:buNone/>
                <a:defRPr sz="1200" b="0" kern="1200">
                  <a:solidFill>
                    <a:schemeClr val="tx1">
                      <a:tint val="75000"/>
                    </a:schemeClr>
                  </a:solidFill>
                  <a:latin typeface="+mn-lt"/>
                  <a:ea typeface="+mn-ea"/>
                  <a:cs typeface="+mn-cs"/>
                </a:defRPr>
              </a:lvl2pPr>
              <a:lvl3pPr marL="914400" indent="0" algn="ctr" defTabSz="914400" rtl="0" eaLnBrk="1" latinLnBrk="0" hangingPunct="1">
                <a:spcBef>
                  <a:spcPts val="0"/>
                </a:spcBef>
                <a:spcAft>
                  <a:spcPts val="0"/>
                </a:spcAft>
                <a:buClr>
                  <a:srgbClr val="92D050"/>
                </a:buClr>
                <a:buFontTx/>
                <a:buNone/>
                <a:defRPr sz="1050" b="0" kern="1200">
                  <a:solidFill>
                    <a:schemeClr val="tx1">
                      <a:tint val="75000"/>
                    </a:schemeClr>
                  </a:solidFill>
                  <a:latin typeface="+mn-lt"/>
                  <a:ea typeface="+mn-ea"/>
                  <a:cs typeface="+mn-cs"/>
                </a:defRPr>
              </a:lvl3pPr>
              <a:lvl4pPr marL="1371600" indent="0" algn="ctr" defTabSz="914400" rtl="0" eaLnBrk="1" latinLnBrk="0" hangingPunct="1">
                <a:spcBef>
                  <a:spcPts val="0"/>
                </a:spcBef>
                <a:spcAft>
                  <a:spcPts val="0"/>
                </a:spcAft>
                <a:buClr>
                  <a:srgbClr val="92D050"/>
                </a:buClr>
                <a:buFontTx/>
                <a:buNone/>
                <a:defRPr sz="1000" b="0" i="1" kern="1200">
                  <a:solidFill>
                    <a:schemeClr val="tx1">
                      <a:tint val="75000"/>
                    </a:schemeClr>
                  </a:solidFill>
                  <a:latin typeface="+mn-lt"/>
                  <a:ea typeface="+mn-ea"/>
                  <a:cs typeface="+mn-cs"/>
                </a:defRPr>
              </a:lvl4pPr>
              <a:lvl5pPr marL="1828800" indent="0" algn="ctr" defTabSz="914400" rtl="0" eaLnBrk="1" latinLnBrk="0" hangingPunct="1">
                <a:spcBef>
                  <a:spcPts val="0"/>
                </a:spcBef>
                <a:spcAft>
                  <a:spcPts val="0"/>
                </a:spcAft>
                <a:buClr>
                  <a:srgbClr val="92D050"/>
                </a:buClr>
                <a:buFontTx/>
                <a:buNone/>
                <a:defRPr sz="900" b="0" i="1" kern="1200" baseline="0">
                  <a:solidFill>
                    <a:schemeClr val="tx1">
                      <a:tint val="75000"/>
                    </a:schemeClr>
                  </a:solidFill>
                  <a:latin typeface="+mn-lt"/>
                  <a:ea typeface="+mn-ea"/>
                  <a:cs typeface="+mn-cs"/>
                </a:defRPr>
              </a:lvl5pPr>
              <a:lvl6pPr marL="22860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6pPr>
              <a:lvl7pPr marL="27432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7pPr>
              <a:lvl8pPr marL="32004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8pPr>
              <a:lvl9pPr marL="3657600" indent="0" algn="ctr" defTabSz="914400" rtl="0" eaLnBrk="1" latinLnBrk="0" hangingPunct="1">
                <a:spcBef>
                  <a:spcPct val="20000"/>
                </a:spcBef>
                <a:buClr>
                  <a:schemeClr val="tx2"/>
                </a:buClr>
                <a:buFont typeface="Arial" pitchFamily="34" charset="0"/>
                <a:buNone/>
                <a:defRPr sz="1600" kern="1200">
                  <a:solidFill>
                    <a:schemeClr val="tx1">
                      <a:tint val="75000"/>
                    </a:schemeClr>
                  </a:solidFill>
                  <a:latin typeface="+mn-lt"/>
                  <a:ea typeface="+mn-ea"/>
                  <a:cs typeface="+mn-cs"/>
                </a:defRPr>
              </a:lvl9pPr>
            </a:lstStyle>
            <a:p>
              <a:pPr algn="ctr"/>
              <a:r>
                <a:rPr lang="en-US" cap="none" dirty="0" smtClean="0"/>
                <a:t>NATURAL</a:t>
              </a:r>
              <a:br>
                <a:rPr lang="en-US" cap="none" dirty="0" smtClean="0"/>
              </a:br>
              <a:r>
                <a:rPr lang="en-US" cap="none" dirty="0" smtClean="0"/>
                <a:t>SYSTEMS</a:t>
              </a:r>
              <a:endParaRPr lang="en-US" cap="none" dirty="0"/>
            </a:p>
          </p:txBody>
        </p:sp>
      </p:grpSp>
    </p:spTree>
    <p:extLst>
      <p:ext uri="{BB962C8B-B14F-4D97-AF65-F5344CB8AC3E}">
        <p14:creationId xmlns:p14="http://schemas.microsoft.com/office/powerpoint/2010/main" val="2249689029"/>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Building Back Better</a:t>
            </a:r>
            <a:endParaRPr lang="en-US" dirty="0"/>
          </a:p>
        </p:txBody>
      </p:sp>
      <p:sp>
        <p:nvSpPr>
          <p:cNvPr id="3" name="Content Placeholder 2"/>
          <p:cNvSpPr>
            <a:spLocks noGrp="1"/>
          </p:cNvSpPr>
          <p:nvPr>
            <p:ph idx="1"/>
          </p:nvPr>
        </p:nvSpPr>
        <p:spPr>
          <a:xfrm>
            <a:off x="292672" y="1413638"/>
            <a:ext cx="5396172" cy="4505324"/>
          </a:xfrm>
        </p:spPr>
        <p:txBody>
          <a:bodyPr/>
          <a:lstStyle/>
          <a:p>
            <a:r>
              <a:rPr lang="en-US" sz="1800" dirty="0" smtClean="0">
                <a:solidFill>
                  <a:schemeClr val="tx1"/>
                </a:solidFill>
              </a:rPr>
              <a:t>NY State established the New York Rising Community Reconstruction Program (45 in total)</a:t>
            </a:r>
          </a:p>
          <a:p>
            <a:r>
              <a:rPr lang="en-US" sz="1800" dirty="0" smtClean="0">
                <a:solidFill>
                  <a:schemeClr val="tx1"/>
                </a:solidFill>
              </a:rPr>
              <a:t>Funded through US Department of Housing and Urban Development (HUD) Community Development Block Grant – Disaster Recovery (CDBG-DR)</a:t>
            </a:r>
          </a:p>
          <a:p>
            <a:r>
              <a:rPr lang="en-US" sz="1800" dirty="0" smtClean="0">
                <a:solidFill>
                  <a:schemeClr val="tx1"/>
                </a:solidFill>
              </a:rPr>
              <a:t>Up to $25 million allocated for reconstruction planning in the most affected communities ($650 million allocated for all communities)</a:t>
            </a:r>
          </a:p>
        </p:txBody>
      </p:sp>
      <p:sp>
        <p:nvSpPr>
          <p:cNvPr id="5" name="Subtitle 4"/>
          <p:cNvSpPr>
            <a:spLocks noGrp="1"/>
          </p:cNvSpPr>
          <p:nvPr>
            <p:ph type="subTitle" idx="29"/>
          </p:nvPr>
        </p:nvSpPr>
        <p:spPr>
          <a:xfrm>
            <a:off x="417516" y="287738"/>
            <a:ext cx="7683500" cy="533400"/>
          </a:xfrm>
        </p:spPr>
        <p:txBody>
          <a:bodyPr/>
          <a:lstStyle/>
          <a:p>
            <a:r>
              <a:rPr lang="en-US" dirty="0" smtClean="0">
                <a:solidFill>
                  <a:schemeClr val="accent2"/>
                </a:solidFill>
              </a:rPr>
              <a:t>NY Rising Program</a:t>
            </a:r>
            <a:endParaRPr lang="en-US" dirty="0">
              <a:solidFill>
                <a:schemeClr val="accent2"/>
              </a:solidFill>
            </a:endParaRPr>
          </a:p>
        </p:txBody>
      </p:sp>
      <p:sp>
        <p:nvSpPr>
          <p:cNvPr id="6" name="Text Placeholder 5"/>
          <p:cNvSpPr>
            <a:spLocks noGrp="1"/>
          </p:cNvSpPr>
          <p:nvPr>
            <p:ph type="body" sz="quarter" idx="30"/>
          </p:nvPr>
        </p:nvSpPr>
        <p:spPr/>
        <p:txBody>
          <a:bodyPr/>
          <a:lstStyle/>
          <a:p>
            <a:r>
              <a:rPr lang="en-US" dirty="0"/>
              <a:t>NY Rising </a:t>
            </a:r>
            <a:r>
              <a:rPr lang="en-US" dirty="0" smtClean="0"/>
              <a:t>Program</a:t>
            </a:r>
            <a:endParaRPr lang="en-US" dirty="0"/>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6860" y="1527176"/>
            <a:ext cx="2881312" cy="30112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83480499"/>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sp>
        <p:nvSpPr>
          <p:cNvPr id="4" name="Content Placeholder 3"/>
          <p:cNvSpPr>
            <a:spLocks noGrp="1"/>
          </p:cNvSpPr>
          <p:nvPr>
            <p:ph idx="1"/>
          </p:nvPr>
        </p:nvSpPr>
        <p:spPr/>
        <p:txBody>
          <a:bodyPr/>
          <a:lstStyle/>
          <a:p>
            <a:endParaRPr lang="en-US"/>
          </a:p>
        </p:txBody>
      </p:sp>
      <p:sp>
        <p:nvSpPr>
          <p:cNvPr id="5" name="Subtitle 4"/>
          <p:cNvSpPr>
            <a:spLocks noGrp="1"/>
          </p:cNvSpPr>
          <p:nvPr>
            <p:ph type="subTitle" idx="29"/>
          </p:nvPr>
        </p:nvSpPr>
        <p:spPr/>
        <p:txBody>
          <a:bodyPr/>
          <a:lstStyle/>
          <a:p>
            <a:endParaRPr lang="en-US"/>
          </a:p>
        </p:txBody>
      </p:sp>
      <p:sp>
        <p:nvSpPr>
          <p:cNvPr id="6" name="Text Placeholder 5"/>
          <p:cNvSpPr>
            <a:spLocks noGrp="1"/>
          </p:cNvSpPr>
          <p:nvPr>
            <p:ph type="body" sz="quarter" idx="30"/>
          </p:nvPr>
        </p:nvSpPr>
        <p:spPr/>
        <p:txBody>
          <a:bodyPr/>
          <a:lstStyle/>
          <a:p>
            <a:r>
              <a:rPr lang="en-US" dirty="0"/>
              <a:t>NY Rising Program</a:t>
            </a:r>
          </a:p>
        </p:txBody>
      </p:sp>
      <p:pic>
        <p:nvPicPr>
          <p:cNvPr id="3075" name="Picture 3" descr="\\global.arup.com\americas\Jobs\N-Y\230000\231853-00\4 Internal Project Data\4-05 Reports &amp; Narratives\Final Plan Preparation\Graphics and Images\Graphics\CRZ_Stars_45_&amp;_15_March2014_Fina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48" t="3293" r="2959" b="4071"/>
          <a:stretch/>
        </p:blipFill>
        <p:spPr bwMode="auto">
          <a:xfrm>
            <a:off x="457200" y="12700"/>
            <a:ext cx="8305800" cy="625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855136"/>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p:cNvSpPr>
            <a:spLocks noGrp="1"/>
          </p:cNvSpPr>
          <p:nvPr>
            <p:ph sz="quarter" idx="23"/>
          </p:nvPr>
        </p:nvSpPr>
        <p:spPr/>
        <p:txBody>
          <a:bodyPr/>
          <a:lstStyle/>
          <a:p>
            <a:r>
              <a:rPr lang="en-US" dirty="0" smtClean="0">
                <a:solidFill>
                  <a:schemeClr val="tx1"/>
                </a:solidFill>
              </a:rPr>
              <a:t>5 Communities: </a:t>
            </a:r>
          </a:p>
          <a:p>
            <a:pPr lvl="1"/>
            <a:r>
              <a:rPr lang="en-US" dirty="0" smtClean="0">
                <a:solidFill>
                  <a:schemeClr val="tx1"/>
                </a:solidFill>
              </a:rPr>
              <a:t>Baldwin</a:t>
            </a:r>
          </a:p>
          <a:p>
            <a:pPr lvl="1"/>
            <a:r>
              <a:rPr lang="en-US" dirty="0" smtClean="0">
                <a:solidFill>
                  <a:schemeClr val="tx1"/>
                </a:solidFill>
              </a:rPr>
              <a:t>Freeport</a:t>
            </a:r>
          </a:p>
          <a:p>
            <a:pPr lvl="1"/>
            <a:r>
              <a:rPr lang="en-US" dirty="0" smtClean="0">
                <a:solidFill>
                  <a:schemeClr val="tx1"/>
                </a:solidFill>
              </a:rPr>
              <a:t>Bellmore / Merrick</a:t>
            </a:r>
          </a:p>
          <a:p>
            <a:pPr lvl="1"/>
            <a:r>
              <a:rPr lang="en-US" dirty="0" smtClean="0">
                <a:solidFill>
                  <a:schemeClr val="tx1"/>
                </a:solidFill>
              </a:rPr>
              <a:t>Seaford / Wantagh</a:t>
            </a:r>
          </a:p>
          <a:p>
            <a:pPr lvl="1"/>
            <a:r>
              <a:rPr lang="en-US" dirty="0" err="1" smtClean="0">
                <a:solidFill>
                  <a:schemeClr val="tx1"/>
                </a:solidFill>
              </a:rPr>
              <a:t>Massapequas</a:t>
            </a:r>
            <a:endParaRPr lang="en-US" dirty="0" smtClean="0">
              <a:solidFill>
                <a:schemeClr val="tx1"/>
              </a:solidFill>
            </a:endParaRPr>
          </a:p>
          <a:p>
            <a:r>
              <a:rPr lang="en-US" dirty="0" smtClean="0">
                <a:solidFill>
                  <a:schemeClr val="tx1"/>
                </a:solidFill>
              </a:rPr>
              <a:t>~35 square miles</a:t>
            </a:r>
          </a:p>
          <a:p>
            <a:r>
              <a:rPr lang="en-US" dirty="0" smtClean="0">
                <a:solidFill>
                  <a:schemeClr val="tx1"/>
                </a:solidFill>
              </a:rPr>
              <a:t>209,000 residents</a:t>
            </a:r>
          </a:p>
          <a:p>
            <a:r>
              <a:rPr lang="en-US" dirty="0" smtClean="0">
                <a:solidFill>
                  <a:schemeClr val="tx1"/>
                </a:solidFill>
              </a:rPr>
              <a:t>6 Watersheds</a:t>
            </a:r>
          </a:p>
          <a:p>
            <a:endParaRPr lang="en-US" dirty="0">
              <a:solidFill>
                <a:schemeClr val="tx1"/>
              </a:solidFill>
            </a:endParaRPr>
          </a:p>
        </p:txBody>
      </p:sp>
      <p:sp>
        <p:nvSpPr>
          <p:cNvPr id="12" name="Text Placeholder 11"/>
          <p:cNvSpPr>
            <a:spLocks noGrp="1"/>
          </p:cNvSpPr>
          <p:nvPr>
            <p:ph type="body" sz="quarter" idx="12"/>
          </p:nvPr>
        </p:nvSpPr>
        <p:spPr/>
        <p:txBody>
          <a:bodyPr/>
          <a:lstStyle/>
          <a:p>
            <a:endParaRPr lang="en-US"/>
          </a:p>
        </p:txBody>
      </p:sp>
      <p:sp>
        <p:nvSpPr>
          <p:cNvPr id="15" name="Text Placeholder 14"/>
          <p:cNvSpPr>
            <a:spLocks noGrp="1"/>
          </p:cNvSpPr>
          <p:nvPr>
            <p:ph type="body" sz="quarter" idx="13"/>
          </p:nvPr>
        </p:nvSpPr>
        <p:spPr/>
        <p:txBody>
          <a:bodyPr/>
          <a:lstStyle/>
          <a:p>
            <a:endParaRPr lang="en-US"/>
          </a:p>
        </p:txBody>
      </p:sp>
      <p:sp>
        <p:nvSpPr>
          <p:cNvPr id="16" name="Text Placeholder 15"/>
          <p:cNvSpPr>
            <a:spLocks noGrp="1"/>
          </p:cNvSpPr>
          <p:nvPr>
            <p:ph type="body" sz="quarter" idx="26"/>
          </p:nvPr>
        </p:nvSpPr>
        <p:spPr/>
        <p:txBody>
          <a:bodyPr/>
          <a:lstStyle/>
          <a:p>
            <a:endParaRPr lang="en-US"/>
          </a:p>
        </p:txBody>
      </p:sp>
      <p:sp>
        <p:nvSpPr>
          <p:cNvPr id="17" name="Text Placeholder 16"/>
          <p:cNvSpPr>
            <a:spLocks noGrp="1"/>
          </p:cNvSpPr>
          <p:nvPr>
            <p:ph type="body" sz="quarter" idx="27"/>
          </p:nvPr>
        </p:nvSpPr>
        <p:spPr/>
        <p:txBody>
          <a:bodyPr/>
          <a:lstStyle/>
          <a:p>
            <a:endParaRPr lang="en-US"/>
          </a:p>
        </p:txBody>
      </p:sp>
      <p:sp>
        <p:nvSpPr>
          <p:cNvPr id="19" name="Content Placeholder 18"/>
          <p:cNvSpPr>
            <a:spLocks noGrp="1"/>
          </p:cNvSpPr>
          <p:nvPr>
            <p:ph sz="quarter" idx="30"/>
          </p:nvPr>
        </p:nvSpPr>
        <p:spPr/>
        <p:txBody>
          <a:bodyPr/>
          <a:lstStyle/>
          <a:p>
            <a:endParaRPr lang="en-US"/>
          </a:p>
        </p:txBody>
      </p:sp>
      <p:sp>
        <p:nvSpPr>
          <p:cNvPr id="18" name="Text Placeholder 17"/>
          <p:cNvSpPr>
            <a:spLocks noGrp="1"/>
          </p:cNvSpPr>
          <p:nvPr>
            <p:ph type="body" sz="quarter" idx="29"/>
          </p:nvPr>
        </p:nvSpPr>
        <p:spPr/>
        <p:txBody>
          <a:bodyPr/>
          <a:lstStyle/>
          <a:p>
            <a:r>
              <a:rPr lang="en-US" dirty="0"/>
              <a:t>NY Rising Program</a:t>
            </a:r>
          </a:p>
        </p:txBody>
      </p:sp>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4205" t="7392" r="5745" b="8678"/>
          <a:stretch/>
        </p:blipFill>
        <p:spPr bwMode="auto">
          <a:xfrm>
            <a:off x="0" y="0"/>
            <a:ext cx="4362708" cy="628094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Placeholder 3"/>
          <p:cNvPicPr>
            <a:picLocks noChangeAspect="1"/>
          </p:cNvPicPr>
          <p:nvPr/>
        </p:nvPicPr>
        <p:blipFill rotWithShape="1">
          <a:blip r:embed="rId4" cstate="print">
            <a:extLst>
              <a:ext uri="{28A0092B-C50C-407E-A947-70E740481C1C}">
                <a14:useLocalDpi xmlns:a14="http://schemas.microsoft.com/office/drawing/2010/main"/>
              </a:ext>
            </a:extLst>
          </a:blip>
          <a:srcRect t="15873" b="7891"/>
          <a:stretch/>
        </p:blipFill>
        <p:spPr>
          <a:xfrm>
            <a:off x="4857750" y="3914935"/>
            <a:ext cx="3888487" cy="2195904"/>
          </a:xfrm>
          <a:prstGeom prst="rect">
            <a:avLst/>
          </a:prstGeom>
          <a:ln w="28575">
            <a:solidFill>
              <a:schemeClr val="tx1"/>
            </a:solidFill>
          </a:ln>
        </p:spPr>
      </p:pic>
      <p:sp>
        <p:nvSpPr>
          <p:cNvPr id="14" name="Rectangle 13"/>
          <p:cNvSpPr/>
          <p:nvPr/>
        </p:nvSpPr>
        <p:spPr>
          <a:xfrm>
            <a:off x="1828800" y="3733800"/>
            <a:ext cx="2133600" cy="1371600"/>
          </a:xfrm>
          <a:prstGeom prst="rect">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5120" name="Straight Arrow Connector 5119"/>
          <p:cNvCxnSpPr>
            <a:stCxn id="14" idx="3"/>
          </p:cNvCxnSpPr>
          <p:nvPr/>
        </p:nvCxnSpPr>
        <p:spPr>
          <a:xfrm>
            <a:off x="3962400" y="4419600"/>
            <a:ext cx="895350" cy="0"/>
          </a:xfrm>
          <a:prstGeom prst="straightConnector1">
            <a:avLst/>
          </a:prstGeom>
          <a:ln w="57150">
            <a:solidFill>
              <a:schemeClr val="accent2"/>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66536768"/>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8"/>
          </p:nvPr>
        </p:nvSpPr>
        <p:spPr/>
        <p:txBody>
          <a:bodyPr/>
          <a:lstStyle/>
          <a:p>
            <a:endParaRPr lang="en-US"/>
          </a:p>
        </p:txBody>
      </p:sp>
      <p:pic>
        <p:nvPicPr>
          <p:cNvPr id="3"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l="453" r="453"/>
          <a:stretch>
            <a:fillRect/>
          </a:stretch>
        </p:blipFill>
        <p:spPr bwMode="auto">
          <a:xfrm>
            <a:off x="416917" y="322263"/>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 Placeholder 19"/>
          <p:cNvSpPr txBox="1">
            <a:spLocks/>
          </p:cNvSpPr>
          <p:nvPr/>
        </p:nvSpPr>
        <p:spPr>
          <a:xfrm>
            <a:off x="5980113" y="2202600"/>
            <a:ext cx="2743200" cy="3723538"/>
          </a:xfrm>
          <a:prstGeom prst="rect">
            <a:avLst/>
          </a:prstGeom>
          <a:solidFill>
            <a:schemeClr val="bg2"/>
          </a:solidFill>
        </p:spPr>
        <p:txBody>
          <a:bodyPr/>
          <a:lstStyle>
            <a:lvl1pPr marL="361950" marR="0" indent="-361950" algn="l" defTabSz="914400" rtl="0" eaLnBrk="1" fontAlgn="base" latinLnBrk="0" hangingPunct="1">
              <a:lnSpc>
                <a:spcPts val="2900"/>
              </a:lnSpc>
              <a:spcBef>
                <a:spcPct val="50000"/>
              </a:spcBef>
              <a:spcAft>
                <a:spcPct val="0"/>
              </a:spcAft>
              <a:buClr>
                <a:srgbClr val="D22D7D"/>
              </a:buClr>
              <a:buSzTx/>
              <a:buFont typeface="Wingdings" pitchFamily="2" charset="2"/>
              <a:buNone/>
              <a:tabLst/>
              <a:defRPr sz="2400" b="0">
                <a:solidFill>
                  <a:srgbClr val="000000"/>
                </a:solidFill>
                <a:latin typeface="+mn-lt"/>
                <a:ea typeface="+mn-ea"/>
                <a:cs typeface="Arial"/>
              </a:defRPr>
            </a:lvl1pPr>
            <a:lvl2pPr marL="265113" marR="0" indent="-265113" algn="l" defTabSz="914400" rtl="0" eaLnBrk="1" fontAlgn="base" latinLnBrk="0" hangingPunct="1">
              <a:lnSpc>
                <a:spcPts val="2500"/>
              </a:lnSpc>
              <a:spcBef>
                <a:spcPct val="10000"/>
              </a:spcBef>
              <a:spcAft>
                <a:spcPct val="0"/>
              </a:spcAft>
              <a:buClr>
                <a:schemeClr val="accent5"/>
              </a:buClr>
              <a:buSzTx/>
              <a:buFont typeface="Times New Roman" pitchFamily="18" charset="0"/>
              <a:buChar char="-"/>
              <a:tabLst/>
              <a:defRPr sz="2400" b="0">
                <a:solidFill>
                  <a:srgbClr val="000000"/>
                </a:solidFill>
                <a:latin typeface="+mn-lt"/>
                <a:ea typeface="+mn-ea"/>
                <a:cs typeface="Arial"/>
              </a:defRPr>
            </a:lvl2pPr>
            <a:lvl3pPr marL="534988" marR="0" indent="-269875" algn="l" defTabSz="914400" rtl="0" eaLnBrk="1" fontAlgn="base" latinLnBrk="0" hangingPunct="1">
              <a:lnSpc>
                <a:spcPts val="2300"/>
              </a:lnSpc>
              <a:spcBef>
                <a:spcPct val="10000"/>
              </a:spcBef>
              <a:spcAft>
                <a:spcPct val="0"/>
              </a:spcAft>
              <a:buClr>
                <a:schemeClr val="accent5"/>
              </a:buClr>
              <a:buSzTx/>
              <a:buFont typeface="Times New Roman" pitchFamily="18" charset="0"/>
              <a:buChar char="-"/>
              <a:tabLst/>
              <a:defRPr sz="2200">
                <a:solidFill>
                  <a:srgbClr val="000000"/>
                </a:solidFill>
                <a:latin typeface="+mn-lt"/>
                <a:ea typeface="+mn-ea"/>
                <a:cs typeface="Arial"/>
              </a:defRPr>
            </a:lvl3pPr>
            <a:lvl4pPr marL="534988" marR="0" indent="-269875" algn="l" defTabSz="914400" rtl="0" eaLnBrk="1" fontAlgn="base" latinLnBrk="0" hangingPunct="1">
              <a:lnSpc>
                <a:spcPts val="2300"/>
              </a:lnSpc>
              <a:spcBef>
                <a:spcPct val="10000"/>
              </a:spcBef>
              <a:spcAft>
                <a:spcPct val="0"/>
              </a:spcAft>
              <a:buClr>
                <a:schemeClr val="accent5"/>
              </a:buClr>
              <a:buSzTx/>
              <a:buFont typeface="Times New Roman" pitchFamily="18" charset="0"/>
              <a:buChar char="-"/>
              <a:tabLst/>
              <a:defRPr sz="2200">
                <a:solidFill>
                  <a:srgbClr val="000000"/>
                </a:solidFill>
                <a:latin typeface="+mn-lt"/>
                <a:ea typeface="+mn-ea"/>
                <a:cs typeface="Arial"/>
              </a:defRPr>
            </a:lvl4pPr>
            <a:lvl5pPr marL="534988" marR="0" indent="-269875" algn="l" defTabSz="914400" rtl="0" eaLnBrk="1" fontAlgn="base" latinLnBrk="0" hangingPunct="1">
              <a:lnSpc>
                <a:spcPts val="2300"/>
              </a:lnSpc>
              <a:spcBef>
                <a:spcPct val="10000"/>
              </a:spcBef>
              <a:spcAft>
                <a:spcPct val="0"/>
              </a:spcAft>
              <a:buClr>
                <a:schemeClr val="accent5"/>
              </a:buClr>
              <a:buSzTx/>
              <a:buFont typeface="Times New Roman" pitchFamily="18" charset="0"/>
              <a:buChar char="-"/>
              <a:tabLst/>
              <a:defRPr sz="2200">
                <a:solidFill>
                  <a:srgbClr val="000000"/>
                </a:solidFill>
                <a:latin typeface="+mn-lt"/>
                <a:ea typeface="+mn-ea"/>
                <a:cs typeface="Arial"/>
              </a:defRPr>
            </a:lvl5pPr>
            <a:lvl6pPr marL="538163" indent="-273050" algn="l" rtl="0" eaLnBrk="1" fontAlgn="base" hangingPunct="1">
              <a:lnSpc>
                <a:spcPts val="2300"/>
              </a:lnSpc>
              <a:spcBef>
                <a:spcPct val="10000"/>
              </a:spcBef>
              <a:spcAft>
                <a:spcPct val="0"/>
              </a:spcAft>
              <a:buClr>
                <a:schemeClr val="accent5"/>
              </a:buClr>
              <a:buFont typeface="Lucida Grande" pitchFamily="-105" charset="0"/>
              <a:buChar char="-"/>
              <a:defRPr sz="2200">
                <a:solidFill>
                  <a:srgbClr val="000000"/>
                </a:solidFill>
                <a:latin typeface="+mn-lt"/>
                <a:ea typeface="+mn-ea"/>
              </a:defRPr>
            </a:lvl6pPr>
            <a:lvl7pPr marL="538163" indent="-273050" algn="l" rtl="0" eaLnBrk="1" fontAlgn="base" hangingPunct="1">
              <a:lnSpc>
                <a:spcPts val="2300"/>
              </a:lnSpc>
              <a:spcBef>
                <a:spcPct val="10000"/>
              </a:spcBef>
              <a:spcAft>
                <a:spcPct val="0"/>
              </a:spcAft>
              <a:buClr>
                <a:schemeClr val="accent5"/>
              </a:buClr>
              <a:buFont typeface="Lucida Grande" pitchFamily="-105" charset="0"/>
              <a:buChar char="-"/>
              <a:defRPr sz="2200">
                <a:solidFill>
                  <a:srgbClr val="000000"/>
                </a:solidFill>
                <a:latin typeface="+mn-lt"/>
                <a:ea typeface="+mn-ea"/>
              </a:defRPr>
            </a:lvl7pPr>
            <a:lvl8pPr marL="538163" indent="-273050" algn="l" rtl="0" eaLnBrk="1" fontAlgn="base" hangingPunct="1">
              <a:lnSpc>
                <a:spcPts val="2300"/>
              </a:lnSpc>
              <a:spcBef>
                <a:spcPct val="10000"/>
              </a:spcBef>
              <a:spcAft>
                <a:spcPct val="0"/>
              </a:spcAft>
              <a:buClr>
                <a:schemeClr val="accent5"/>
              </a:buClr>
              <a:buFont typeface="Lucida Grande" pitchFamily="-105" charset="0"/>
              <a:buChar char="-"/>
              <a:defRPr sz="2200">
                <a:solidFill>
                  <a:srgbClr val="000000"/>
                </a:solidFill>
                <a:latin typeface="+mn-lt"/>
                <a:ea typeface="+mn-ea"/>
              </a:defRPr>
            </a:lvl8pPr>
            <a:lvl9pPr marL="538163" indent="-273050" algn="l" rtl="0" eaLnBrk="1" fontAlgn="base" hangingPunct="1">
              <a:lnSpc>
                <a:spcPts val="2300"/>
              </a:lnSpc>
              <a:spcBef>
                <a:spcPct val="10000"/>
              </a:spcBef>
              <a:spcAft>
                <a:spcPct val="0"/>
              </a:spcAft>
              <a:buClr>
                <a:schemeClr val="accent5"/>
              </a:buClr>
              <a:buFont typeface="Lucida Grande" pitchFamily="-105" charset="0"/>
              <a:buChar char="-"/>
              <a:defRPr sz="2200">
                <a:solidFill>
                  <a:srgbClr val="000000"/>
                </a:solidFill>
                <a:latin typeface="+mn-lt"/>
                <a:ea typeface="+mn-ea"/>
              </a:defRPr>
            </a:lvl9pPr>
          </a:lstStyle>
          <a:p>
            <a:pPr marL="0" indent="0">
              <a:lnSpc>
                <a:spcPts val="2550"/>
              </a:lnSpc>
            </a:pPr>
            <a:r>
              <a:rPr lang="en-US" kern="0" dirty="0" smtClean="0">
                <a:solidFill>
                  <a:schemeClr val="bg1"/>
                </a:solidFill>
              </a:rPr>
              <a:t>How do we identify tangible and implementable projects in a 35 square mile area that can serve as pilot projects for the most affected communities?</a:t>
            </a:r>
            <a:endParaRPr lang="en-US" kern="0" dirty="0">
              <a:solidFill>
                <a:schemeClr val="bg1"/>
              </a:solidFill>
            </a:endParaRPr>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l="453" r="453"/>
          <a:stretch>
            <a:fillRect/>
          </a:stretch>
        </p:blipFill>
        <p:spPr bwMode="auto">
          <a:xfrm>
            <a:off x="3198515" y="322263"/>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l="496" r="496"/>
          <a:stretch>
            <a:fillRect/>
          </a:stretch>
        </p:blipFill>
        <p:spPr bwMode="auto">
          <a:xfrm>
            <a:off x="416917" y="2202600"/>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l="453" r="453"/>
          <a:stretch>
            <a:fillRect/>
          </a:stretch>
        </p:blipFill>
        <p:spPr bwMode="auto">
          <a:xfrm>
            <a:off x="416917" y="4082938"/>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l="425" r="425"/>
          <a:stretch>
            <a:fillRect/>
          </a:stretch>
        </p:blipFill>
        <p:spPr bwMode="auto">
          <a:xfrm>
            <a:off x="3198515" y="4082938"/>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l="496" r="496"/>
          <a:stretch>
            <a:fillRect/>
          </a:stretch>
        </p:blipFill>
        <p:spPr bwMode="auto">
          <a:xfrm>
            <a:off x="3198515" y="2202600"/>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l="453" r="453"/>
          <a:stretch>
            <a:fillRect/>
          </a:stretch>
        </p:blipFill>
        <p:spPr bwMode="auto">
          <a:xfrm>
            <a:off x="5980113" y="322263"/>
            <a:ext cx="2743200" cy="1843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665112"/>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17" y="218168"/>
            <a:ext cx="8318500" cy="434734"/>
          </a:xfrm>
        </p:spPr>
        <p:txBody>
          <a:bodyPr/>
          <a:lstStyle/>
          <a:p>
            <a:r>
              <a:rPr lang="en-US" sz="3200" dirty="0" smtClean="0"/>
              <a:t>Planning Process</a:t>
            </a:r>
            <a:endParaRPr lang="en-US" sz="3200" dirty="0"/>
          </a:p>
        </p:txBody>
      </p:sp>
      <p:sp>
        <p:nvSpPr>
          <p:cNvPr id="4" name="Text Placeholder 3"/>
          <p:cNvSpPr>
            <a:spLocks noGrp="1"/>
          </p:cNvSpPr>
          <p:nvPr>
            <p:ph type="body" sz="quarter" idx="28"/>
          </p:nvPr>
        </p:nvSpPr>
        <p:spPr/>
        <p:txBody>
          <a:bodyPr/>
          <a:lstStyle/>
          <a:p>
            <a:endParaRPr lang="en-US"/>
          </a:p>
        </p:txBody>
      </p:sp>
      <p:graphicFrame>
        <p:nvGraphicFramePr>
          <p:cNvPr id="5" name="Picture Placeholder 11"/>
          <p:cNvGraphicFramePr>
            <a:graphicFrameLocks noGrp="1"/>
          </p:cNvGraphicFramePr>
          <p:nvPr>
            <p:ph idx="1"/>
            <p:extLst/>
          </p:nvPr>
        </p:nvGraphicFramePr>
        <p:xfrm>
          <a:off x="420688" y="914400"/>
          <a:ext cx="8318500" cy="5257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886190204"/>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28"/>
          </p:nvPr>
        </p:nvSpPr>
        <p:spPr/>
        <p:txBody>
          <a:bodyPr/>
          <a:lstStyle/>
          <a:p>
            <a:endParaRPr lang="en-US"/>
          </a:p>
        </p:txBody>
      </p:sp>
      <p:pic>
        <p:nvPicPr>
          <p:cNvPr id="3" name="Picture 2"/>
          <p:cNvPicPr/>
          <p:nvPr/>
        </p:nvPicPr>
        <p:blipFill rotWithShape="1">
          <a:blip r:embed="rId3"/>
          <a:srcRect l="20513" t="8553" r="15064" b="13341"/>
          <a:stretch/>
        </p:blipFill>
        <p:spPr bwMode="auto">
          <a:xfrm>
            <a:off x="762000" y="457200"/>
            <a:ext cx="8305800" cy="5715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36506925"/>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659" y="152853"/>
            <a:ext cx="8318500" cy="434734"/>
          </a:xfrm>
        </p:spPr>
        <p:txBody>
          <a:bodyPr/>
          <a:lstStyle/>
          <a:p>
            <a:r>
              <a:rPr lang="en-US" sz="3200" dirty="0" smtClean="0"/>
              <a:t>Potential Opportunities</a:t>
            </a:r>
            <a:endParaRPr lang="en-US" sz="3200" dirty="0"/>
          </a:p>
        </p:txBody>
      </p:sp>
      <p:sp>
        <p:nvSpPr>
          <p:cNvPr id="4" name="Text Placeholder 3"/>
          <p:cNvSpPr>
            <a:spLocks noGrp="1"/>
          </p:cNvSpPr>
          <p:nvPr>
            <p:ph type="body" sz="quarter" idx="28"/>
          </p:nvPr>
        </p:nvSpPr>
        <p:spPr/>
        <p:txBody>
          <a:bodyPr/>
          <a:lstStyle/>
          <a:p>
            <a:endParaRPr lang="en-US"/>
          </a:p>
        </p:txBody>
      </p:sp>
      <p:graphicFrame>
        <p:nvGraphicFramePr>
          <p:cNvPr id="5" name="Content Placeholder 4"/>
          <p:cNvGraphicFramePr>
            <a:graphicFrameLocks noGrp="1"/>
          </p:cNvGraphicFramePr>
          <p:nvPr>
            <p:ph idx="1"/>
            <p:extLst/>
          </p:nvPr>
        </p:nvGraphicFramePr>
        <p:xfrm>
          <a:off x="420688" y="914399"/>
          <a:ext cx="8318500"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16094285"/>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2974" y="163740"/>
            <a:ext cx="8318500" cy="434734"/>
          </a:xfrm>
        </p:spPr>
        <p:txBody>
          <a:bodyPr/>
          <a:lstStyle/>
          <a:p>
            <a:r>
              <a:rPr lang="en-US" sz="3200" dirty="0" smtClean="0"/>
              <a:t>Existing Land Use</a:t>
            </a:r>
            <a:endParaRPr lang="en-US" sz="3200" dirty="0"/>
          </a:p>
        </p:txBody>
      </p:sp>
      <p:sp>
        <p:nvSpPr>
          <p:cNvPr id="4" name="Text Placeholder 3"/>
          <p:cNvSpPr>
            <a:spLocks noGrp="1"/>
          </p:cNvSpPr>
          <p:nvPr>
            <p:ph type="body" sz="quarter" idx="28"/>
          </p:nvPr>
        </p:nvSpPr>
        <p:spPr/>
        <p:txBody>
          <a:bodyPr/>
          <a:lstStyle/>
          <a:p>
            <a:endParaRPr lang="en-US"/>
          </a:p>
        </p:txBody>
      </p:sp>
      <p:pic>
        <p:nvPicPr>
          <p:cNvPr id="6" name="Picture 5"/>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762000"/>
            <a:ext cx="8229600" cy="5486400"/>
          </a:xfrm>
          <a:prstGeom prst="rect">
            <a:avLst/>
          </a:prstGeom>
        </p:spPr>
      </p:pic>
    </p:spTree>
    <p:extLst>
      <p:ext uri="{BB962C8B-B14F-4D97-AF65-F5344CB8AC3E}">
        <p14:creationId xmlns:p14="http://schemas.microsoft.com/office/powerpoint/2010/main" val="4237177086"/>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sz="quarter" idx="10"/>
          </p:nvPr>
        </p:nvSpPr>
        <p:spPr/>
        <p:txBody>
          <a:bodyPr/>
          <a:lstStyle/>
          <a:p>
            <a:endParaRPr lang="en-GB"/>
          </a:p>
        </p:txBody>
      </p:sp>
      <p:sp>
        <p:nvSpPr>
          <p:cNvPr id="2" name="Title 1"/>
          <p:cNvSpPr>
            <a:spLocks noGrp="1"/>
          </p:cNvSpPr>
          <p:nvPr>
            <p:ph type="title"/>
          </p:nvPr>
        </p:nvSpPr>
        <p:spPr/>
        <p:txBody>
          <a:bodyPr/>
          <a:lstStyle/>
          <a:p>
            <a:r>
              <a:rPr lang="en-US" dirty="0" smtClean="0"/>
              <a:t>NYC </a:t>
            </a:r>
            <a:r>
              <a:rPr lang="en-US" dirty="0"/>
              <a:t>DEP Green Infrastructure </a:t>
            </a:r>
            <a:r>
              <a:rPr lang="en-US" dirty="0" smtClean="0"/>
              <a:t>Program</a:t>
            </a:r>
            <a:endParaRPr lang="en-US" dirty="0"/>
          </a:p>
        </p:txBody>
      </p:sp>
      <p:pic>
        <p:nvPicPr>
          <p:cNvPr id="4098" name="Picture 2" descr="Image result for new york city green infrastructure plan"/>
          <p:cNvPicPr>
            <a:picLocks noChangeAspect="1" noChangeArrowheads="1"/>
          </p:cNvPicPr>
          <p:nvPr/>
        </p:nvPicPr>
        <p:blipFill rotWithShape="1">
          <a:blip r:embed="rId3">
            <a:extLst>
              <a:ext uri="{28A0092B-C50C-407E-A947-70E740481C1C}">
                <a14:useLocalDpi xmlns:a14="http://schemas.microsoft.com/office/drawing/2010/main" val="0"/>
              </a:ext>
            </a:extLst>
          </a:blip>
          <a:srcRect t="1" b="936"/>
          <a:stretch/>
        </p:blipFill>
        <p:spPr bwMode="auto">
          <a:xfrm>
            <a:off x="0" y="845547"/>
            <a:ext cx="9144000" cy="54355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7496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2088" y="147691"/>
            <a:ext cx="8318500" cy="434734"/>
          </a:xfrm>
        </p:spPr>
        <p:txBody>
          <a:bodyPr/>
          <a:lstStyle/>
          <a:p>
            <a:r>
              <a:rPr lang="en-US" sz="3200" dirty="0" smtClean="0"/>
              <a:t>Existing Topography</a:t>
            </a:r>
            <a:endParaRPr lang="en-US" sz="3200" dirty="0"/>
          </a:p>
        </p:txBody>
      </p:sp>
      <p:sp>
        <p:nvSpPr>
          <p:cNvPr id="6" name="Content Placeholder 5"/>
          <p:cNvSpPr>
            <a:spLocks noGrp="1"/>
          </p:cNvSpPr>
          <p:nvPr>
            <p:ph idx="1"/>
          </p:nvPr>
        </p:nvSpPr>
        <p:spPr/>
        <p:txBody>
          <a:bodyPr/>
          <a:lstStyle/>
          <a:p>
            <a:endParaRPr lang="en-US"/>
          </a:p>
        </p:txBody>
      </p:sp>
      <p:sp>
        <p:nvSpPr>
          <p:cNvPr id="7" name="Text Placeholder 6"/>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762000"/>
            <a:ext cx="8229600" cy="5486400"/>
          </a:xfrm>
          <a:prstGeom prst="rect">
            <a:avLst/>
          </a:prstGeom>
        </p:spPr>
      </p:pic>
    </p:spTree>
    <p:extLst>
      <p:ext uri="{BB962C8B-B14F-4D97-AF65-F5344CB8AC3E}">
        <p14:creationId xmlns:p14="http://schemas.microsoft.com/office/powerpoint/2010/main" val="1008945461"/>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Aquifers and Wells</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199" y="762000"/>
            <a:ext cx="8229600" cy="5486400"/>
          </a:xfrm>
          <a:prstGeom prst="rect">
            <a:avLst/>
          </a:prstGeom>
        </p:spPr>
      </p:pic>
    </p:spTree>
    <p:extLst>
      <p:ext uri="{BB962C8B-B14F-4D97-AF65-F5344CB8AC3E}">
        <p14:creationId xmlns:p14="http://schemas.microsoft.com/office/powerpoint/2010/main" val="321238510"/>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Steep Slope Analysis</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762000"/>
            <a:ext cx="8229600" cy="5486400"/>
          </a:xfrm>
          <a:prstGeom prst="rect">
            <a:avLst/>
          </a:prstGeom>
        </p:spPr>
      </p:pic>
    </p:spTree>
    <p:extLst>
      <p:ext uri="{BB962C8B-B14F-4D97-AF65-F5344CB8AC3E}">
        <p14:creationId xmlns:p14="http://schemas.microsoft.com/office/powerpoint/2010/main" val="1148689427"/>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NRCS Soils Map</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762000"/>
            <a:ext cx="8229600" cy="5486400"/>
          </a:xfrm>
          <a:prstGeom prst="rect">
            <a:avLst/>
          </a:prstGeom>
        </p:spPr>
      </p:pic>
    </p:spTree>
    <p:extLst>
      <p:ext uri="{BB962C8B-B14F-4D97-AF65-F5344CB8AC3E}">
        <p14:creationId xmlns:p14="http://schemas.microsoft.com/office/powerpoint/2010/main" val="309658255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Groundwater Map</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533400" y="711199"/>
            <a:ext cx="8229599" cy="5486400"/>
          </a:xfrm>
          <a:prstGeom prst="rect">
            <a:avLst/>
          </a:prstGeom>
        </p:spPr>
      </p:pic>
    </p:spTree>
    <p:extLst>
      <p:ext uri="{BB962C8B-B14F-4D97-AF65-F5344CB8AC3E}">
        <p14:creationId xmlns:p14="http://schemas.microsoft.com/office/powerpoint/2010/main" val="2021074895"/>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Natural Resources</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457200" y="762000"/>
            <a:ext cx="8229600" cy="5486400"/>
          </a:xfrm>
          <a:prstGeom prst="rect">
            <a:avLst/>
          </a:prstGeom>
        </p:spPr>
      </p:pic>
    </p:spTree>
    <p:extLst>
      <p:ext uri="{BB962C8B-B14F-4D97-AF65-F5344CB8AC3E}">
        <p14:creationId xmlns:p14="http://schemas.microsoft.com/office/powerpoint/2010/main" val="4155784288"/>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Identifying Opportunities</a:t>
            </a:r>
            <a:endParaRPr lang="en-US" sz="3200" dirty="0"/>
          </a:p>
        </p:txBody>
      </p:sp>
      <p:sp>
        <p:nvSpPr>
          <p:cNvPr id="4" name="Text Placeholder 3"/>
          <p:cNvSpPr>
            <a:spLocks noGrp="1"/>
          </p:cNvSpPr>
          <p:nvPr>
            <p:ph type="body" sz="quarter" idx="28"/>
          </p:nvPr>
        </p:nvSpPr>
        <p:spPr/>
        <p:txBody>
          <a:bodyPr/>
          <a:lstStyle/>
          <a:p>
            <a:endParaRPr lang="en-US"/>
          </a:p>
        </p:txBody>
      </p:sp>
      <p:grpSp>
        <p:nvGrpSpPr>
          <p:cNvPr id="5" name="Group 4"/>
          <p:cNvGrpSpPr/>
          <p:nvPr/>
        </p:nvGrpSpPr>
        <p:grpSpPr>
          <a:xfrm>
            <a:off x="1143000" y="1066800"/>
            <a:ext cx="3200400" cy="4480560"/>
            <a:chOff x="4572000" y="1645920"/>
            <a:chExt cx="3200400" cy="4480560"/>
          </a:xfrm>
        </p:grpSpPr>
        <p:sp>
          <p:nvSpPr>
            <p:cNvPr id="6" name="Parallelogram 5"/>
            <p:cNvSpPr/>
            <p:nvPr/>
          </p:nvSpPr>
          <p:spPr>
            <a:xfrm>
              <a:off x="4572000" y="1645920"/>
              <a:ext cx="3200400" cy="457200"/>
            </a:xfrm>
            <a:prstGeom prst="parallelogram">
              <a:avLst>
                <a:gd name="adj" fmla="val 134804"/>
              </a:avLst>
            </a:prstGeom>
            <a:blipFill>
              <a:blip r:embed="rId3"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Parallelogram 6"/>
            <p:cNvSpPr/>
            <p:nvPr/>
          </p:nvSpPr>
          <p:spPr>
            <a:xfrm>
              <a:off x="4572000" y="5669280"/>
              <a:ext cx="3200400" cy="457200"/>
            </a:xfrm>
            <a:prstGeom prst="parallelogram">
              <a:avLst>
                <a:gd name="adj" fmla="val 134804"/>
              </a:avLst>
            </a:prstGeom>
            <a:blipFill>
              <a:blip r:embed="rId4"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Parallelogram 7"/>
            <p:cNvSpPr/>
            <p:nvPr/>
          </p:nvSpPr>
          <p:spPr>
            <a:xfrm>
              <a:off x="4572000" y="5120640"/>
              <a:ext cx="3200400" cy="457200"/>
            </a:xfrm>
            <a:prstGeom prst="parallelogram">
              <a:avLst>
                <a:gd name="adj" fmla="val 134804"/>
              </a:avLst>
            </a:prstGeom>
            <a:blipFill>
              <a:blip r:embed="rId5"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arallelogram 8"/>
            <p:cNvSpPr/>
            <p:nvPr/>
          </p:nvSpPr>
          <p:spPr>
            <a:xfrm>
              <a:off x="4572000" y="4572000"/>
              <a:ext cx="3200400" cy="457200"/>
            </a:xfrm>
            <a:prstGeom prst="parallelogram">
              <a:avLst>
                <a:gd name="adj" fmla="val 134804"/>
              </a:avLst>
            </a:prstGeom>
            <a:blipFill>
              <a:blip r:embed="rId6"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Parallelogram 9"/>
            <p:cNvSpPr/>
            <p:nvPr/>
          </p:nvSpPr>
          <p:spPr>
            <a:xfrm>
              <a:off x="4572000" y="3474720"/>
              <a:ext cx="3200400" cy="457200"/>
            </a:xfrm>
            <a:prstGeom prst="parallelogram">
              <a:avLst>
                <a:gd name="adj" fmla="val 134804"/>
              </a:avLst>
            </a:prstGeom>
            <a:blipFill>
              <a:blip r:embed="rId7"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Parallelogram 10"/>
            <p:cNvSpPr/>
            <p:nvPr/>
          </p:nvSpPr>
          <p:spPr>
            <a:xfrm>
              <a:off x="4572000" y="2926080"/>
              <a:ext cx="3200400" cy="457200"/>
            </a:xfrm>
            <a:prstGeom prst="parallelogram">
              <a:avLst>
                <a:gd name="adj" fmla="val 134804"/>
              </a:avLst>
            </a:prstGeom>
            <a:blipFill>
              <a:blip r:embed="rId8"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Parallelogram 11"/>
            <p:cNvSpPr/>
            <p:nvPr/>
          </p:nvSpPr>
          <p:spPr>
            <a:xfrm>
              <a:off x="4572000" y="2377440"/>
              <a:ext cx="3200400" cy="457200"/>
            </a:xfrm>
            <a:prstGeom prst="parallelogram">
              <a:avLst>
                <a:gd name="adj" fmla="val 134804"/>
              </a:avLst>
            </a:prstGeom>
            <a:blipFill>
              <a:blip r:embed="rId9"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Parallelogram 12"/>
            <p:cNvSpPr/>
            <p:nvPr/>
          </p:nvSpPr>
          <p:spPr>
            <a:xfrm>
              <a:off x="4572000" y="4023360"/>
              <a:ext cx="3200400" cy="457200"/>
            </a:xfrm>
            <a:prstGeom prst="parallelogram">
              <a:avLst>
                <a:gd name="adj" fmla="val 134804"/>
              </a:avLst>
            </a:prstGeom>
            <a:blipFill>
              <a:blip r:embed="rId10" cstate="print">
                <a:extLst>
                  <a:ext uri="{28A0092B-C50C-407E-A947-70E740481C1C}">
                    <a14:useLocalDpi xmlns:a14="http://schemas.microsoft.com/office/drawing/2010/main"/>
                  </a:ext>
                </a:extLst>
              </a:blip>
              <a:stretch>
                <a:fillRect/>
              </a:stretch>
            </a:blipFill>
            <a:ln>
              <a:solidFill>
                <a:schemeClr val="bg2"/>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14" name="Group 13"/>
          <p:cNvGrpSpPr/>
          <p:nvPr/>
        </p:nvGrpSpPr>
        <p:grpSpPr>
          <a:xfrm>
            <a:off x="5257800" y="1066800"/>
            <a:ext cx="3200400" cy="4463858"/>
            <a:chOff x="685800" y="1662622"/>
            <a:chExt cx="3200400" cy="4463858"/>
          </a:xfrm>
        </p:grpSpPr>
        <p:sp>
          <p:nvSpPr>
            <p:cNvPr id="15" name="Rectangle 14"/>
            <p:cNvSpPr/>
            <p:nvPr/>
          </p:nvSpPr>
          <p:spPr>
            <a:xfrm>
              <a:off x="685800" y="1662622"/>
              <a:ext cx="3200400" cy="457200"/>
            </a:xfrm>
            <a:prstGeom prst="rect">
              <a:avLst/>
            </a:prstGeom>
          </p:spPr>
          <p:txBody>
            <a:bodyPr wrap="none" anchor="ctr" anchorCtr="0">
              <a:noAutofit/>
            </a:bodyPr>
            <a:lstStyle/>
            <a:p>
              <a:r>
                <a:rPr lang="en-US" sz="1400" b="1" kern="0" dirty="0"/>
                <a:t>Green </a:t>
              </a:r>
              <a:r>
                <a:rPr lang="en-US" sz="1400" b="1" kern="0" dirty="0" smtClean="0"/>
                <a:t>Infrastructure</a:t>
              </a:r>
            </a:p>
            <a:p>
              <a:r>
                <a:rPr lang="en-US" sz="1400" b="1" kern="0" dirty="0" smtClean="0"/>
                <a:t>Opportunities</a:t>
              </a:r>
              <a:endParaRPr lang="en-US" sz="1400" kern="0" dirty="0"/>
            </a:p>
          </p:txBody>
        </p:sp>
        <p:sp>
          <p:nvSpPr>
            <p:cNvPr id="16" name="Rectangle 15"/>
            <p:cNvSpPr/>
            <p:nvPr/>
          </p:nvSpPr>
          <p:spPr>
            <a:xfrm>
              <a:off x="685800" y="2394142"/>
              <a:ext cx="3200400" cy="457200"/>
            </a:xfrm>
            <a:prstGeom prst="rect">
              <a:avLst/>
            </a:prstGeom>
          </p:spPr>
          <p:txBody>
            <a:bodyPr wrap="none" anchor="ctr" anchorCtr="0">
              <a:noAutofit/>
            </a:bodyPr>
            <a:lstStyle/>
            <a:p>
              <a:r>
                <a:rPr lang="en-US" sz="1400" kern="0" dirty="0" smtClean="0"/>
                <a:t>Natural Resources</a:t>
              </a:r>
              <a:endParaRPr lang="en-US" sz="1400" kern="0" dirty="0"/>
            </a:p>
          </p:txBody>
        </p:sp>
        <p:sp>
          <p:nvSpPr>
            <p:cNvPr id="17" name="Rectangle 16"/>
            <p:cNvSpPr/>
            <p:nvPr/>
          </p:nvSpPr>
          <p:spPr>
            <a:xfrm>
              <a:off x="685800" y="2942782"/>
              <a:ext cx="3200400" cy="457200"/>
            </a:xfrm>
            <a:prstGeom prst="rect">
              <a:avLst/>
            </a:prstGeom>
          </p:spPr>
          <p:txBody>
            <a:bodyPr wrap="none" anchor="ctr" anchorCtr="0">
              <a:noAutofit/>
            </a:bodyPr>
            <a:lstStyle/>
            <a:p>
              <a:r>
                <a:rPr lang="en-US" sz="1400" kern="0" dirty="0" smtClean="0"/>
                <a:t>Groundwater</a:t>
              </a:r>
              <a:endParaRPr lang="en-US" sz="1400" kern="0" dirty="0"/>
            </a:p>
          </p:txBody>
        </p:sp>
        <p:sp>
          <p:nvSpPr>
            <p:cNvPr id="18" name="Rectangle 17"/>
            <p:cNvSpPr/>
            <p:nvPr/>
          </p:nvSpPr>
          <p:spPr>
            <a:xfrm>
              <a:off x="685800" y="3491422"/>
              <a:ext cx="3200400" cy="457200"/>
            </a:xfrm>
            <a:prstGeom prst="rect">
              <a:avLst/>
            </a:prstGeom>
          </p:spPr>
          <p:txBody>
            <a:bodyPr wrap="none" anchor="ctr" anchorCtr="0">
              <a:noAutofit/>
            </a:bodyPr>
            <a:lstStyle/>
            <a:p>
              <a:r>
                <a:rPr lang="en-US" sz="1400" kern="0" dirty="0" smtClean="0"/>
                <a:t>NRCS Soils</a:t>
              </a:r>
              <a:endParaRPr lang="en-US" sz="1400" kern="0" dirty="0"/>
            </a:p>
          </p:txBody>
        </p:sp>
        <p:sp>
          <p:nvSpPr>
            <p:cNvPr id="19" name="Rectangle 18"/>
            <p:cNvSpPr/>
            <p:nvPr/>
          </p:nvSpPr>
          <p:spPr>
            <a:xfrm>
              <a:off x="685800" y="4040062"/>
              <a:ext cx="3200400" cy="457200"/>
            </a:xfrm>
            <a:prstGeom prst="rect">
              <a:avLst/>
            </a:prstGeom>
          </p:spPr>
          <p:txBody>
            <a:bodyPr wrap="none" anchor="ctr" anchorCtr="0">
              <a:noAutofit/>
            </a:bodyPr>
            <a:lstStyle/>
            <a:p>
              <a:r>
                <a:rPr lang="en-US" sz="1400" kern="0" dirty="0" smtClean="0"/>
                <a:t>Steep Slope Analysis</a:t>
              </a:r>
              <a:endParaRPr lang="en-US" sz="1400" kern="0" dirty="0"/>
            </a:p>
          </p:txBody>
        </p:sp>
        <p:sp>
          <p:nvSpPr>
            <p:cNvPr id="20" name="Rectangle 19"/>
            <p:cNvSpPr/>
            <p:nvPr/>
          </p:nvSpPr>
          <p:spPr>
            <a:xfrm>
              <a:off x="685800" y="4588702"/>
              <a:ext cx="3200400" cy="457200"/>
            </a:xfrm>
            <a:prstGeom prst="rect">
              <a:avLst/>
            </a:prstGeom>
          </p:spPr>
          <p:txBody>
            <a:bodyPr wrap="none" anchor="ctr" anchorCtr="0">
              <a:noAutofit/>
            </a:bodyPr>
            <a:lstStyle/>
            <a:p>
              <a:r>
                <a:rPr lang="en-US" sz="1400" kern="0" dirty="0" smtClean="0"/>
                <a:t>Aquifers and Wells</a:t>
              </a:r>
              <a:endParaRPr lang="en-US" sz="1400" kern="0" dirty="0"/>
            </a:p>
          </p:txBody>
        </p:sp>
        <p:sp>
          <p:nvSpPr>
            <p:cNvPr id="21" name="Rectangle 20"/>
            <p:cNvSpPr/>
            <p:nvPr/>
          </p:nvSpPr>
          <p:spPr>
            <a:xfrm>
              <a:off x="685800" y="5137342"/>
              <a:ext cx="3200400" cy="457200"/>
            </a:xfrm>
            <a:prstGeom prst="rect">
              <a:avLst/>
            </a:prstGeom>
          </p:spPr>
          <p:txBody>
            <a:bodyPr wrap="none" anchor="ctr" anchorCtr="0">
              <a:noAutofit/>
            </a:bodyPr>
            <a:lstStyle/>
            <a:p>
              <a:r>
                <a:rPr lang="en-US" sz="1400" kern="0" dirty="0" smtClean="0"/>
                <a:t>Existing Topography</a:t>
              </a:r>
              <a:endParaRPr lang="en-US" sz="1400" kern="0" dirty="0"/>
            </a:p>
          </p:txBody>
        </p:sp>
        <p:sp>
          <p:nvSpPr>
            <p:cNvPr id="22" name="Rectangle 21"/>
            <p:cNvSpPr/>
            <p:nvPr/>
          </p:nvSpPr>
          <p:spPr>
            <a:xfrm>
              <a:off x="685800" y="5669280"/>
              <a:ext cx="3200400" cy="457200"/>
            </a:xfrm>
            <a:prstGeom prst="rect">
              <a:avLst/>
            </a:prstGeom>
          </p:spPr>
          <p:txBody>
            <a:bodyPr wrap="none" anchor="ctr" anchorCtr="0">
              <a:noAutofit/>
            </a:bodyPr>
            <a:lstStyle/>
            <a:p>
              <a:r>
                <a:rPr lang="en-US" sz="1400" kern="0" dirty="0" smtClean="0"/>
                <a:t>Land Use and Parcels</a:t>
              </a:r>
              <a:endParaRPr lang="en-US" sz="1400" kern="0" dirty="0"/>
            </a:p>
          </p:txBody>
        </p:sp>
      </p:grpSp>
      <p:sp>
        <p:nvSpPr>
          <p:cNvPr id="23" name="Up Arrow 22"/>
          <p:cNvSpPr/>
          <p:nvPr/>
        </p:nvSpPr>
        <p:spPr>
          <a:xfrm>
            <a:off x="4754880" y="1066800"/>
            <a:ext cx="457200" cy="4572000"/>
          </a:xfrm>
          <a:prstGeom prst="upArrow">
            <a:avLst>
              <a:gd name="adj1" fmla="val 50000"/>
              <a:gd name="adj2" fmla="val 76000"/>
            </a:avLst>
          </a:prstGeom>
          <a:gradFill>
            <a:gsLst>
              <a:gs pos="0">
                <a:schemeClr val="bg1">
                  <a:lumMod val="75000"/>
                </a:schemeClr>
              </a:gs>
              <a:gs pos="100000">
                <a:schemeClr val="bg1">
                  <a:lumMod val="75000"/>
                  <a:alpha val="0"/>
                </a:scheme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88416090"/>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Combined Opportunities Zones</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457200" y="762000"/>
            <a:ext cx="8229600" cy="5486400"/>
          </a:xfrm>
          <a:prstGeom prst="rect">
            <a:avLst/>
          </a:prstGeom>
        </p:spPr>
      </p:pic>
    </p:spTree>
    <p:extLst>
      <p:ext uri="{BB962C8B-B14F-4D97-AF65-F5344CB8AC3E}">
        <p14:creationId xmlns:p14="http://schemas.microsoft.com/office/powerpoint/2010/main" val="2521095599"/>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Priority Areas</a:t>
            </a:r>
            <a:endParaRPr lang="en-US" sz="3200" dirty="0"/>
          </a:p>
        </p:txBody>
      </p:sp>
      <p:sp>
        <p:nvSpPr>
          <p:cNvPr id="4" name="Text Placeholder 3"/>
          <p:cNvSpPr>
            <a:spLocks noGrp="1"/>
          </p:cNvSpPr>
          <p:nvPr>
            <p:ph type="body" sz="quarter" idx="28"/>
          </p:nvPr>
        </p:nvSpPr>
        <p:spPr/>
        <p:txBody>
          <a:bodyPr/>
          <a:lstStyle/>
          <a:p>
            <a:endParaRPr lang="en-US"/>
          </a:p>
        </p:txBody>
      </p:sp>
      <p:graphicFrame>
        <p:nvGraphicFramePr>
          <p:cNvPr id="5" name="Content Placeholder 4"/>
          <p:cNvGraphicFramePr>
            <a:graphicFrameLocks noGrp="1"/>
          </p:cNvGraphicFramePr>
          <p:nvPr>
            <p:ph idx="1"/>
            <p:extLst/>
          </p:nvPr>
        </p:nvGraphicFramePr>
        <p:xfrm>
          <a:off x="420688" y="838199"/>
          <a:ext cx="8318500"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788406278"/>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200" dirty="0" smtClean="0"/>
              <a:t>Combined Prioritization Map</a:t>
            </a:r>
            <a:endParaRPr lang="en-US" sz="3200" dirty="0"/>
          </a:p>
        </p:txBody>
      </p:sp>
      <p:sp>
        <p:nvSpPr>
          <p:cNvPr id="5" name="Text Placeholder 4"/>
          <p:cNvSpPr>
            <a:spLocks noGrp="1"/>
          </p:cNvSpPr>
          <p:nvPr>
            <p:ph type="body" sz="quarter" idx="28"/>
          </p:nvPr>
        </p:nvSpPr>
        <p:spPr/>
        <p:txBody>
          <a:bodyPr/>
          <a:lstStyle/>
          <a:p>
            <a:endParaRPr lang="en-US"/>
          </a:p>
        </p:txBody>
      </p:sp>
      <p:pic>
        <p:nvPicPr>
          <p:cNvPr id="6" name="Picture 2" descr="C:\Users\vincent.lee\Desktop\PriorityMap_all.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762000"/>
            <a:ext cx="82295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65485329"/>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7595" y="1892328"/>
            <a:ext cx="3430693" cy="4007958"/>
          </a:xfrm>
        </p:spPr>
        <p:txBody>
          <a:bodyPr/>
          <a:lstStyle/>
          <a:p>
            <a:pPr marL="259556" indent="-259556">
              <a:spcAft>
                <a:spcPts val="450"/>
              </a:spcAft>
              <a:buClrTx/>
              <a:defRPr/>
            </a:pPr>
            <a:r>
              <a:rPr lang="en-US" sz="1800" dirty="0"/>
              <a:t>7,400 total miles of </a:t>
            </a:r>
            <a:r>
              <a:rPr lang="en-US" sz="1800" dirty="0" smtClean="0"/>
              <a:t>sewers</a:t>
            </a:r>
          </a:p>
          <a:p>
            <a:pPr marL="259556" indent="-259556">
              <a:spcAft>
                <a:spcPts val="450"/>
              </a:spcAft>
              <a:buClrTx/>
              <a:defRPr/>
            </a:pPr>
            <a:r>
              <a:rPr lang="en-US" sz="1800" dirty="0" smtClean="0"/>
              <a:t>3,337 </a:t>
            </a:r>
            <a:r>
              <a:rPr lang="en-US" sz="1800" dirty="0"/>
              <a:t>miles of combined </a:t>
            </a:r>
            <a:r>
              <a:rPr lang="en-US" sz="1800" dirty="0" smtClean="0"/>
              <a:t>sewer</a:t>
            </a:r>
          </a:p>
          <a:p>
            <a:pPr marL="259556" indent="-259556">
              <a:spcAft>
                <a:spcPts val="450"/>
              </a:spcAft>
              <a:buClrTx/>
              <a:defRPr/>
            </a:pPr>
            <a:r>
              <a:rPr lang="en-US" sz="1800" dirty="0" smtClean="0"/>
              <a:t>2/3 of area of city served by combined sewers</a:t>
            </a:r>
            <a:endParaRPr lang="en-US" sz="1800" dirty="0"/>
          </a:p>
          <a:p>
            <a:pPr marL="259556" indent="-259556">
              <a:spcAft>
                <a:spcPts val="450"/>
              </a:spcAft>
              <a:buClrTx/>
              <a:defRPr/>
            </a:pPr>
            <a:r>
              <a:rPr lang="en-US" sz="1800" dirty="0"/>
              <a:t>14 Wastewater Treatment </a:t>
            </a:r>
            <a:r>
              <a:rPr lang="en-US" sz="1800" dirty="0" smtClean="0"/>
              <a:t>Plants</a:t>
            </a:r>
            <a:endParaRPr lang="en-US" sz="1800" dirty="0"/>
          </a:p>
          <a:p>
            <a:pPr marL="259556" indent="-259556">
              <a:spcAft>
                <a:spcPts val="450"/>
              </a:spcAft>
              <a:buClrTx/>
              <a:defRPr/>
            </a:pPr>
            <a:r>
              <a:rPr lang="en-US" sz="1800" dirty="0"/>
              <a:t>Over 430 CSO outfalls</a:t>
            </a:r>
          </a:p>
          <a:p>
            <a:endParaRPr lang="en-US" dirty="0"/>
          </a:p>
        </p:txBody>
      </p:sp>
      <p:sp>
        <p:nvSpPr>
          <p:cNvPr id="4" name="Title 3"/>
          <p:cNvSpPr>
            <a:spLocks noGrp="1"/>
          </p:cNvSpPr>
          <p:nvPr>
            <p:ph type="title"/>
          </p:nvPr>
        </p:nvSpPr>
        <p:spPr/>
        <p:txBody>
          <a:bodyPr/>
          <a:lstStyle/>
          <a:p>
            <a:r>
              <a:rPr lang="en-US" dirty="0" smtClean="0"/>
              <a:t>NYC Sewer System</a:t>
            </a:r>
            <a:endParaRPr lang="en-US" dirty="0"/>
          </a:p>
        </p:txBody>
      </p:sp>
      <p:pic>
        <p:nvPicPr>
          <p:cNvPr id="5" name="Picture 8" descr="C:\Users\Chawkins\Desktop\combined_sewers.bmp"/>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1094" y="800857"/>
            <a:ext cx="5290901" cy="5278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Placeholder 5"/>
          <p:cNvSpPr>
            <a:spLocks noGrp="1"/>
          </p:cNvSpPr>
          <p:nvPr>
            <p:ph type="body" sz="quarter" idx="33"/>
          </p:nvPr>
        </p:nvSpPr>
        <p:spPr/>
        <p:txBody>
          <a:bodyPr/>
          <a:lstStyle/>
          <a:p>
            <a:endParaRPr lang="en-GB"/>
          </a:p>
        </p:txBody>
      </p:sp>
    </p:spTree>
    <p:extLst>
      <p:ext uri="{BB962C8B-B14F-4D97-AF65-F5344CB8AC3E}">
        <p14:creationId xmlns:p14="http://schemas.microsoft.com/office/powerpoint/2010/main" val="4675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Intersecting Priority and Opportunity</a:t>
            </a:r>
            <a:endParaRPr lang="en-US" sz="3200" dirty="0"/>
          </a:p>
        </p:txBody>
      </p:sp>
      <p:sp>
        <p:nvSpPr>
          <p:cNvPr id="4" name="Text Placeholder 3"/>
          <p:cNvSpPr>
            <a:spLocks noGrp="1"/>
          </p:cNvSpPr>
          <p:nvPr>
            <p:ph type="body" sz="quarter" idx="28"/>
          </p:nvPr>
        </p:nvSpPr>
        <p:spPr/>
        <p:txBody>
          <a:bodyPr/>
          <a:lstStyle/>
          <a:p>
            <a:endParaRPr lang="en-US"/>
          </a:p>
        </p:txBody>
      </p:sp>
      <p:pic>
        <p:nvPicPr>
          <p:cNvPr id="5" name="Picture 2" descr="C:\Users\vincent.lee\Desktop\PriorityMap_GreenInfra_Opportunities.png"/>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auto">
          <a:xfrm>
            <a:off x="457200" y="762000"/>
            <a:ext cx="8229599" cy="5486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4528827"/>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US"/>
          </a:p>
        </p:txBody>
      </p:sp>
      <p:sp>
        <p:nvSpPr>
          <p:cNvPr id="6" name="Subtitle 5"/>
          <p:cNvSpPr>
            <a:spLocks noGrp="1"/>
          </p:cNvSpPr>
          <p:nvPr>
            <p:ph type="subTitle" idx="29"/>
          </p:nvPr>
        </p:nvSpPr>
        <p:spPr>
          <a:xfrm>
            <a:off x="268288" y="217104"/>
            <a:ext cx="7683500" cy="533400"/>
          </a:xfrm>
        </p:spPr>
        <p:txBody>
          <a:bodyPr/>
          <a:lstStyle/>
          <a:p>
            <a:r>
              <a:rPr lang="en-US" dirty="0" smtClean="0">
                <a:solidFill>
                  <a:schemeClr val="accent2"/>
                </a:solidFill>
              </a:rPr>
              <a:t>Green Infrastructure Pilots</a:t>
            </a:r>
            <a:endParaRPr lang="en-US" dirty="0">
              <a:solidFill>
                <a:schemeClr val="accent2"/>
              </a:solidFill>
            </a:endParaRPr>
          </a:p>
        </p:txBody>
      </p:sp>
      <p:sp>
        <p:nvSpPr>
          <p:cNvPr id="2" name="Text Placeholder 1"/>
          <p:cNvSpPr>
            <a:spLocks noGrp="1"/>
          </p:cNvSpPr>
          <p:nvPr>
            <p:ph type="body" sz="quarter" idx="30"/>
          </p:nvPr>
        </p:nvSpPr>
        <p:spPr/>
        <p:txBody>
          <a:bodyPr/>
          <a:lstStyle/>
          <a:p>
            <a:r>
              <a:rPr lang="en-US" dirty="0" smtClean="0"/>
              <a:t>Project Identification</a:t>
            </a:r>
            <a:endParaRPr lang="en-US" dirty="0"/>
          </a:p>
        </p:txBody>
      </p:sp>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128816" y="932652"/>
            <a:ext cx="5816802" cy="518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945618" y="3523452"/>
            <a:ext cx="306415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3"/>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5945618" y="932653"/>
            <a:ext cx="306415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23230" y="633730"/>
            <a:ext cx="4098175" cy="5303520"/>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pic>
        <p:nvPicPr>
          <p:cNvPr id="10"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5073805" y="633730"/>
            <a:ext cx="4098175" cy="5303520"/>
          </a:xfrm>
          <a:prstGeom prst="rect">
            <a:avLst/>
          </a:prstGeom>
          <a:noFill/>
          <a:ln w="9525">
            <a:solidFill>
              <a:schemeClr val="tx2">
                <a:lumMod val="50000"/>
              </a:schemeClr>
            </a:solidFill>
            <a:miter lim="800000"/>
            <a:headEnd/>
            <a:tailEnd/>
          </a:ln>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4206024" y="932653"/>
            <a:ext cx="4792829" cy="1137884"/>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b="0" dirty="0" smtClean="0">
                <a:solidFill>
                  <a:schemeClr val="tx1"/>
                </a:solidFill>
              </a:rPr>
              <a:t>4 green infrastructure pilot projects of various scales to address severe flooding and ‘every-day’ rainfall events</a:t>
            </a:r>
            <a:endParaRPr lang="en-US" sz="2000" dirty="0"/>
          </a:p>
        </p:txBody>
      </p:sp>
    </p:spTree>
    <p:extLst>
      <p:ext uri="{BB962C8B-B14F-4D97-AF65-F5344CB8AC3E}">
        <p14:creationId xmlns:p14="http://schemas.microsoft.com/office/powerpoint/2010/main" val="1328951852"/>
      </p:ext>
    </p:extLst>
  </p:cSld>
  <p:clrMapOvr>
    <a:masterClrMapping/>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Downtown Corridor in Merrick and Bellmore</a:t>
            </a:r>
            <a:endParaRPr lang="en-US" dirty="0"/>
          </a:p>
        </p:txBody>
      </p:sp>
      <p:sp>
        <p:nvSpPr>
          <p:cNvPr id="3" name="Content Placeholder 2"/>
          <p:cNvSpPr>
            <a:spLocks noGrp="1"/>
          </p:cNvSpPr>
          <p:nvPr>
            <p:ph idx="1"/>
          </p:nvPr>
        </p:nvSpPr>
        <p:spPr/>
        <p:txBody>
          <a:bodyPr/>
          <a:lstStyle/>
          <a:p>
            <a:endParaRPr lang="en-US" dirty="0"/>
          </a:p>
        </p:txBody>
      </p:sp>
      <p:sp>
        <p:nvSpPr>
          <p:cNvPr id="5" name="Text Placeholder 4"/>
          <p:cNvSpPr>
            <a:spLocks noGrp="1"/>
          </p:cNvSpPr>
          <p:nvPr>
            <p:ph type="body" sz="quarter" idx="30"/>
          </p:nvPr>
        </p:nvSpPr>
        <p:spPr/>
        <p:txBody>
          <a:bodyPr/>
          <a:lstStyle/>
          <a:p>
            <a:r>
              <a:rPr lang="en-US" dirty="0"/>
              <a:t>Project </a:t>
            </a:r>
            <a:r>
              <a:rPr lang="en-US" dirty="0" smtClean="0"/>
              <a:t>Identification</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598" t="19593" r="12767" b="42315"/>
          <a:stretch/>
        </p:blipFill>
        <p:spPr bwMode="auto">
          <a:xfrm>
            <a:off x="420688" y="1554435"/>
            <a:ext cx="6550843" cy="4382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1495" t="63552" r="11687" b="17402"/>
          <a:stretch/>
        </p:blipFill>
        <p:spPr bwMode="auto">
          <a:xfrm>
            <a:off x="5619805" y="1218959"/>
            <a:ext cx="3275422" cy="21914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567" t="-505" r="-383" b="378"/>
          <a:stretch/>
        </p:blipFill>
        <p:spPr bwMode="auto">
          <a:xfrm>
            <a:off x="9664044" y="-740761"/>
            <a:ext cx="4824248" cy="62589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Rectangle 8"/>
          <p:cNvSpPr/>
          <p:nvPr/>
        </p:nvSpPr>
        <p:spPr>
          <a:xfrm>
            <a:off x="420688" y="1450478"/>
            <a:ext cx="4792829" cy="1471696"/>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en-US" sz="2000" b="0" dirty="0" smtClean="0">
                <a:solidFill>
                  <a:schemeClr val="tx1"/>
                </a:solidFill>
              </a:rPr>
              <a:t>A </a:t>
            </a:r>
            <a:r>
              <a:rPr lang="en-US" sz="2000" b="0" dirty="0">
                <a:solidFill>
                  <a:schemeClr val="tx1"/>
                </a:solidFill>
              </a:rPr>
              <a:t>comprehensive planning and resiliency study to re-envision the downtown and commercial corridors </a:t>
            </a:r>
            <a:r>
              <a:rPr lang="en-US" sz="2000" b="0" dirty="0" smtClean="0">
                <a:solidFill>
                  <a:schemeClr val="tx1"/>
                </a:solidFill>
              </a:rPr>
              <a:t>including GI opportunities</a:t>
            </a:r>
            <a:endParaRPr lang="en-US" sz="2000" b="0" dirty="0">
              <a:solidFill>
                <a:schemeClr val="tx1"/>
              </a:solidFill>
            </a:endParaRPr>
          </a:p>
        </p:txBody>
      </p:sp>
      <p:sp>
        <p:nvSpPr>
          <p:cNvPr id="10" name="Subtitle 5"/>
          <p:cNvSpPr>
            <a:spLocks noGrp="1"/>
          </p:cNvSpPr>
          <p:nvPr>
            <p:ph type="subTitle" idx="29"/>
          </p:nvPr>
        </p:nvSpPr>
        <p:spPr>
          <a:xfrm>
            <a:off x="268288" y="217104"/>
            <a:ext cx="7683500" cy="533400"/>
          </a:xfrm>
        </p:spPr>
        <p:txBody>
          <a:bodyPr/>
          <a:lstStyle/>
          <a:p>
            <a:r>
              <a:rPr lang="en-US" dirty="0" smtClean="0">
                <a:solidFill>
                  <a:schemeClr val="accent2"/>
                </a:solidFill>
              </a:rPr>
              <a:t>Green Infrastructure Pilots</a:t>
            </a:r>
            <a:endParaRPr lang="en-US" dirty="0">
              <a:solidFill>
                <a:schemeClr val="accent2"/>
              </a:solidFill>
            </a:endParaRPr>
          </a:p>
        </p:txBody>
      </p:sp>
    </p:spTree>
    <p:extLst>
      <p:ext uri="{BB962C8B-B14F-4D97-AF65-F5344CB8AC3E}">
        <p14:creationId xmlns:p14="http://schemas.microsoft.com/office/powerpoint/2010/main" val="1347059564"/>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3"/>
          </p:nvPr>
        </p:nvSpPr>
        <p:spPr/>
        <p:txBody>
          <a:bodyPr/>
          <a:lstStyle/>
          <a:p>
            <a:endParaRPr lang="en-US"/>
          </a:p>
        </p:txBody>
      </p:sp>
      <p:pic>
        <p:nvPicPr>
          <p:cNvPr id="5" name="Picture 4"/>
          <p:cNvPicPr>
            <a:picLocks noChangeAspect="1"/>
          </p:cNvPicPr>
          <p:nvPr/>
        </p:nvPicPr>
        <p:blipFill>
          <a:blip r:embed="rId3"/>
          <a:srcRect l="15" t="2961" r="-15" b="79"/>
          <a:stretch>
            <a:fillRect/>
          </a:stretch>
        </p:blipFill>
        <p:spPr>
          <a:xfrm>
            <a:off x="73025" y="238125"/>
            <a:ext cx="9199067" cy="5764213"/>
          </a:xfrm>
          <a:prstGeom prst="rect">
            <a:avLst/>
          </a:prstGeom>
        </p:spPr>
      </p:pic>
    </p:spTree>
    <p:extLst>
      <p:ext uri="{BB962C8B-B14F-4D97-AF65-F5344CB8AC3E}">
        <p14:creationId xmlns:p14="http://schemas.microsoft.com/office/powerpoint/2010/main" val="1607924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3"/>
          </p:nvPr>
        </p:nvSpPr>
        <p:spPr/>
        <p:txBody>
          <a:bodyPr/>
          <a:lstStyle/>
          <a:p>
            <a:endParaRPr lang="en-US"/>
          </a:p>
        </p:txBody>
      </p:sp>
      <p:pic>
        <p:nvPicPr>
          <p:cNvPr id="5" name="Picture 4"/>
          <p:cNvPicPr>
            <a:picLocks noChangeAspect="1"/>
          </p:cNvPicPr>
          <p:nvPr/>
        </p:nvPicPr>
        <p:blipFill>
          <a:blip r:embed="rId3"/>
          <a:stretch>
            <a:fillRect/>
          </a:stretch>
        </p:blipFill>
        <p:spPr>
          <a:xfrm>
            <a:off x="-7382" y="0"/>
            <a:ext cx="9105345" cy="6141958"/>
          </a:xfrm>
          <a:prstGeom prst="rect">
            <a:avLst/>
          </a:prstGeom>
        </p:spPr>
      </p:pic>
    </p:spTree>
    <p:extLst>
      <p:ext uri="{BB962C8B-B14F-4D97-AF65-F5344CB8AC3E}">
        <p14:creationId xmlns:p14="http://schemas.microsoft.com/office/powerpoint/2010/main" val="8774835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96000" y="100022"/>
            <a:ext cx="8257008" cy="581356"/>
          </a:xfrm>
        </p:spPr>
        <p:txBody>
          <a:bodyPr lIns="0" tIns="0" rIns="0" bIns="0" anchor="t">
            <a:noAutofit/>
          </a:bodyPr>
          <a:lstStyle/>
          <a:p>
            <a:pPr>
              <a:lnSpc>
                <a:spcPct val="100000"/>
              </a:lnSpc>
              <a:spcBef>
                <a:spcPts val="900"/>
              </a:spcBef>
            </a:pPr>
            <a:r>
              <a:rPr lang="en-GB" dirty="0"/>
              <a:t>Hunters Point South, New York</a:t>
            </a:r>
          </a:p>
        </p:txBody>
      </p:sp>
      <p:pic>
        <p:nvPicPr>
          <p:cNvPr id="12" name="Picture 9" descr="091117_EDC PDC 4"/>
          <p:cNvPicPr>
            <a:picLocks noChangeAspect="1" noChangeArrowheads="1"/>
          </p:cNvPicPr>
          <p:nvPr/>
        </p:nvPicPr>
        <p:blipFill rotWithShape="1">
          <a:blip r:embed="rId3" cstate="print"/>
          <a:srcRect l="1666" t="5796" r="5655" b="20612"/>
          <a:stretch/>
        </p:blipFill>
        <p:spPr bwMode="auto">
          <a:xfrm>
            <a:off x="614620" y="728410"/>
            <a:ext cx="7954618" cy="5355851"/>
          </a:xfrm>
          <a:prstGeom prst="rect">
            <a:avLst/>
          </a:prstGeom>
          <a:noFill/>
        </p:spPr>
      </p:pic>
      <p:sp>
        <p:nvSpPr>
          <p:cNvPr id="18" name="Content Placeholder 6"/>
          <p:cNvSpPr txBox="1">
            <a:spLocks/>
          </p:cNvSpPr>
          <p:nvPr/>
        </p:nvSpPr>
        <p:spPr>
          <a:xfrm>
            <a:off x="192706" y="728410"/>
            <a:ext cx="3089424" cy="482254"/>
          </a:xfrm>
          <a:prstGeom prst="rect">
            <a:avLst/>
          </a:prstGeom>
        </p:spPr>
        <p:txBody>
          <a:bodyPr lIns="0" tIns="0" rIns="0" bIns="0">
            <a:noAutofit/>
          </a:bodyPr>
          <a:lstStyle>
            <a:lvl1pPr marL="236969" indent="-236969" algn="l" defTabSz="1197317" rtl="0" eaLnBrk="1" latinLnBrk="0" hangingPunct="1">
              <a:lnSpc>
                <a:spcPts val="2600"/>
              </a:lnSpc>
              <a:spcBef>
                <a:spcPts val="261"/>
              </a:spcBef>
              <a:buClr>
                <a:schemeClr val="accent2"/>
              </a:buClr>
              <a:buFont typeface="Arial" pitchFamily="34" charset="0"/>
              <a:buChar char="•"/>
              <a:defRPr sz="2400" kern="1200" baseline="0">
                <a:solidFill>
                  <a:schemeClr val="tx1"/>
                </a:solidFill>
                <a:latin typeface="Times New Roman"/>
                <a:ea typeface="+mn-ea"/>
                <a:cs typeface="Times New Roman"/>
              </a:defRPr>
            </a:lvl1pPr>
            <a:lvl2pPr marL="473937" indent="-236969" algn="l" defTabSz="1197317" rtl="0" eaLnBrk="1" latinLnBrk="0" hangingPunct="1">
              <a:lnSpc>
                <a:spcPts val="2600"/>
              </a:lnSpc>
              <a:spcBef>
                <a:spcPts val="261"/>
              </a:spcBef>
              <a:buClr>
                <a:schemeClr val="accent2"/>
              </a:buClr>
              <a:buFont typeface="Lucida Grande"/>
              <a:buChar char="-"/>
              <a:defRPr sz="2400" kern="1200" baseline="0">
                <a:solidFill>
                  <a:schemeClr val="tx1"/>
                </a:solidFill>
                <a:latin typeface="Times New Roman"/>
                <a:ea typeface="+mn-ea"/>
                <a:cs typeface="Times New Roman"/>
              </a:defRPr>
            </a:lvl2pPr>
            <a:lvl3pPr marL="710906" indent="-236969" algn="l" defTabSz="1197317" rtl="0" eaLnBrk="1" latinLnBrk="0" hangingPunct="1">
              <a:lnSpc>
                <a:spcPts val="2400"/>
              </a:lnSpc>
              <a:spcBef>
                <a:spcPts val="261"/>
              </a:spcBef>
              <a:buClr>
                <a:srgbClr val="28AAE1"/>
              </a:buClr>
              <a:buFont typeface="Lucida Grande"/>
              <a:buChar char="-"/>
              <a:defRPr sz="2200" kern="1200" baseline="0">
                <a:solidFill>
                  <a:schemeClr val="tx1"/>
                </a:solidFill>
                <a:latin typeface="Times New Roman"/>
                <a:ea typeface="+mn-ea"/>
                <a:cs typeface="Times New Roman"/>
              </a:defRPr>
            </a:lvl3pPr>
            <a:lvl4pPr marL="721766" indent="-234945" algn="l" defTabSz="1197317" rtl="0" eaLnBrk="1" latinLnBrk="0" hangingPunct="1">
              <a:lnSpc>
                <a:spcPts val="2400"/>
              </a:lnSpc>
              <a:spcBef>
                <a:spcPts val="261"/>
              </a:spcBef>
              <a:buClr>
                <a:srgbClr val="28AAE1"/>
              </a:buClr>
              <a:buFont typeface="Lucida Grande"/>
              <a:buChar char="-"/>
              <a:tabLst/>
              <a:defRPr sz="2200" kern="1200" baseline="0">
                <a:solidFill>
                  <a:schemeClr val="tx1"/>
                </a:solidFill>
                <a:latin typeface="Times New Roman"/>
                <a:ea typeface="+mn-ea"/>
                <a:cs typeface="Times New Roman"/>
              </a:defRPr>
            </a:lvl4pPr>
            <a:lvl5pPr marL="721766" indent="-234945" algn="l" defTabSz="1197317" rtl="0" eaLnBrk="1" latinLnBrk="0" hangingPunct="1">
              <a:lnSpc>
                <a:spcPts val="2400"/>
              </a:lnSpc>
              <a:spcBef>
                <a:spcPts val="261"/>
              </a:spcBef>
              <a:buClr>
                <a:srgbClr val="28AAE1"/>
              </a:buClr>
              <a:buFont typeface="Lucida Grande"/>
              <a:buChar char="-"/>
              <a:tabLst/>
              <a:defRPr sz="2200" kern="1200" baseline="0">
                <a:solidFill>
                  <a:schemeClr val="tx1"/>
                </a:solidFill>
                <a:latin typeface="Times New Roman"/>
                <a:ea typeface="+mn-ea"/>
                <a:cs typeface="Times New Roman"/>
              </a:defRPr>
            </a:lvl5pPr>
            <a:lvl6pPr marL="3292619"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891277"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489936"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088594" indent="-299330" algn="l" defTabSz="1197317"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a:lnSpc>
                <a:spcPct val="100000"/>
              </a:lnSpc>
              <a:spcBef>
                <a:spcPts val="900"/>
              </a:spcBef>
            </a:pPr>
            <a:endParaRPr lang="en-GB" sz="1350" dirty="0"/>
          </a:p>
          <a:p>
            <a:pPr marL="0" indent="0">
              <a:lnSpc>
                <a:spcPct val="100000"/>
              </a:lnSpc>
              <a:spcBef>
                <a:spcPts val="900"/>
              </a:spcBef>
              <a:buNone/>
            </a:pPr>
            <a:endParaRPr lang="en-GB" sz="1350" dirty="0"/>
          </a:p>
        </p:txBody>
      </p:sp>
      <p:sp>
        <p:nvSpPr>
          <p:cNvPr id="6" name="Text Placeholder 5"/>
          <p:cNvSpPr>
            <a:spLocks noGrp="1"/>
          </p:cNvSpPr>
          <p:nvPr>
            <p:ph type="body" sz="quarter" idx="33"/>
          </p:nvPr>
        </p:nvSpPr>
        <p:spPr/>
        <p:txBody>
          <a:bodyPr/>
          <a:lstStyle/>
          <a:p>
            <a:endParaRPr lang="en-US"/>
          </a:p>
        </p:txBody>
      </p:sp>
    </p:spTree>
    <p:extLst>
      <p:ext uri="{BB962C8B-B14F-4D97-AF65-F5344CB8AC3E}">
        <p14:creationId xmlns:p14="http://schemas.microsoft.com/office/powerpoint/2010/main" val="1532412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3"/>
          </p:nvPr>
        </p:nvSpPr>
        <p:spPr/>
        <p:txBody>
          <a:bodyPr/>
          <a:lstStyle/>
          <a:p>
            <a:endParaRPr lang="en-US"/>
          </a:p>
        </p:txBody>
      </p:sp>
      <p:pic>
        <p:nvPicPr>
          <p:cNvPr id="5" name="Picture 4"/>
          <p:cNvPicPr>
            <a:picLocks noChangeAspect="1"/>
          </p:cNvPicPr>
          <p:nvPr/>
        </p:nvPicPr>
        <p:blipFill>
          <a:blip r:embed="rId3"/>
          <a:stretch>
            <a:fillRect/>
          </a:stretch>
        </p:blipFill>
        <p:spPr>
          <a:xfrm>
            <a:off x="82728" y="136552"/>
            <a:ext cx="8992714" cy="6005275"/>
          </a:xfrm>
          <a:prstGeom prst="rect">
            <a:avLst/>
          </a:prstGeom>
        </p:spPr>
      </p:pic>
    </p:spTree>
    <p:extLst>
      <p:ext uri="{BB962C8B-B14F-4D97-AF65-F5344CB8AC3E}">
        <p14:creationId xmlns:p14="http://schemas.microsoft.com/office/powerpoint/2010/main" val="34709586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p:cNvSpPr>
            <a:spLocks noGrp="1"/>
          </p:cNvSpPr>
          <p:nvPr>
            <p:ph type="body" sz="quarter" idx="33"/>
          </p:nvPr>
        </p:nvSpPr>
        <p:spPr/>
        <p:txBody>
          <a:bodyPr/>
          <a:lstStyle/>
          <a:p>
            <a:endParaRPr lang="en-US"/>
          </a:p>
        </p:txBody>
      </p:sp>
      <p:pic>
        <p:nvPicPr>
          <p:cNvPr id="5" name="Picture 4"/>
          <p:cNvPicPr>
            <a:picLocks noChangeAspect="1"/>
          </p:cNvPicPr>
          <p:nvPr/>
        </p:nvPicPr>
        <p:blipFill>
          <a:blip r:embed="rId3"/>
          <a:stretch>
            <a:fillRect/>
          </a:stretch>
        </p:blipFill>
        <p:spPr>
          <a:xfrm>
            <a:off x="92675" y="204576"/>
            <a:ext cx="8949824" cy="5913596"/>
          </a:xfrm>
          <a:prstGeom prst="rect">
            <a:avLst/>
          </a:prstGeom>
        </p:spPr>
      </p:pic>
    </p:spTree>
    <p:extLst>
      <p:ext uri="{BB962C8B-B14F-4D97-AF65-F5344CB8AC3E}">
        <p14:creationId xmlns:p14="http://schemas.microsoft.com/office/powerpoint/2010/main" val="2661423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71500" y="80628"/>
            <a:ext cx="7886700" cy="1325563"/>
          </a:xfrm>
        </p:spPr>
        <p:txBody>
          <a:bodyPr/>
          <a:lstStyle/>
          <a:p>
            <a:r>
              <a:rPr lang="en-US" sz="4000" dirty="0">
                <a:solidFill>
                  <a:schemeClr val="accent2"/>
                </a:solidFill>
              </a:rPr>
              <a:t>Green Infrastructure</a:t>
            </a:r>
          </a:p>
        </p:txBody>
      </p:sp>
      <p:grpSp>
        <p:nvGrpSpPr>
          <p:cNvPr id="17" name="Group 16"/>
          <p:cNvGrpSpPr/>
          <p:nvPr/>
        </p:nvGrpSpPr>
        <p:grpSpPr>
          <a:xfrm>
            <a:off x="71500" y="743409"/>
            <a:ext cx="9001000" cy="3153643"/>
            <a:chOff x="63726" y="908720"/>
            <a:chExt cx="8991600" cy="3477679"/>
          </a:xfrm>
        </p:grpSpPr>
        <p:pic>
          <p:nvPicPr>
            <p:cNvPr id="5" name="Picture 2"/>
            <p:cNvPicPr>
              <a:picLocks noChangeArrowheads="1"/>
            </p:cNvPicPr>
            <p:nvPr/>
          </p:nvPicPr>
          <p:blipFill>
            <a:blip r:embed="rId3" cstate="print"/>
            <a:srcRect/>
            <a:stretch>
              <a:fillRect/>
            </a:stretch>
          </p:blipFill>
          <p:spPr bwMode="auto">
            <a:xfrm>
              <a:off x="63726" y="908720"/>
              <a:ext cx="8991600" cy="3477679"/>
            </a:xfrm>
            <a:prstGeom prst="rect">
              <a:avLst/>
            </a:prstGeom>
            <a:noFill/>
            <a:ln w="9525">
              <a:noFill/>
              <a:miter lim="800000"/>
              <a:headEnd/>
              <a:tailEnd/>
            </a:ln>
          </p:spPr>
        </p:pic>
        <p:sp>
          <p:nvSpPr>
            <p:cNvPr id="7" name="Rounded Rectangle 6"/>
            <p:cNvSpPr/>
            <p:nvPr/>
          </p:nvSpPr>
          <p:spPr>
            <a:xfrm>
              <a:off x="5904148" y="1295149"/>
              <a:ext cx="144016" cy="1297361"/>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rot="817684">
              <a:off x="895973" y="2422249"/>
              <a:ext cx="884538"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rot="21405214">
              <a:off x="1860586" y="2542838"/>
              <a:ext cx="884538"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rot="1081720">
              <a:off x="2925919" y="2725027"/>
              <a:ext cx="1883072"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rot="21112882">
              <a:off x="4909633" y="2858702"/>
              <a:ext cx="884538"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1"/>
            <p:cNvSpPr/>
            <p:nvPr/>
          </p:nvSpPr>
          <p:spPr>
            <a:xfrm rot="1038093">
              <a:off x="5892687" y="2863713"/>
              <a:ext cx="751745"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p:cNvSpPr/>
            <p:nvPr/>
          </p:nvSpPr>
          <p:spPr>
            <a:xfrm rot="2553480">
              <a:off x="6672343" y="3226099"/>
              <a:ext cx="520192"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p:cNvSpPr/>
            <p:nvPr/>
          </p:nvSpPr>
          <p:spPr>
            <a:xfrm rot="19181908">
              <a:off x="7120114" y="3006686"/>
              <a:ext cx="1676171" cy="238407"/>
            </a:xfrm>
            <a:prstGeom prst="roundRect">
              <a:avLst/>
            </a:prstGeom>
            <a:noFill/>
            <a:ln w="3810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ounded Rectangle 15"/>
            <p:cNvSpPr/>
            <p:nvPr/>
          </p:nvSpPr>
          <p:spPr>
            <a:xfrm>
              <a:off x="1694111" y="1295149"/>
              <a:ext cx="160433" cy="729695"/>
            </a:xfrm>
            <a:prstGeom prst="roundRect">
              <a:avLst/>
            </a:prstGeom>
            <a:noFill/>
            <a:ln w="28575">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8" name="Content Placeholder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3" y="3969061"/>
            <a:ext cx="2843241" cy="2226360"/>
          </a:xfrm>
          <a:prstGeom prst="rect">
            <a:avLst/>
          </a:prstGeom>
        </p:spPr>
      </p:pic>
      <p:pic>
        <p:nvPicPr>
          <p:cNvPr id="19" name="Content Placeholder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6657" y="3969061"/>
            <a:ext cx="2843241" cy="2226360"/>
          </a:xfrm>
          <a:prstGeom prst="rect">
            <a:avLst/>
          </a:prstGeom>
        </p:spPr>
      </p:pic>
      <p:pic>
        <p:nvPicPr>
          <p:cNvPr id="20" name="Picture 2" descr="http://www.6sqft.com/wp-content/uploads/2014/11/Bioswale2.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8910"/>
          <a:stretch/>
        </p:blipFill>
        <p:spPr bwMode="auto">
          <a:xfrm>
            <a:off x="83204" y="3969061"/>
            <a:ext cx="2843241" cy="2221613"/>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Straight Arrow Connector 21"/>
          <p:cNvCxnSpPr>
            <a:stCxn id="20" idx="0"/>
            <a:endCxn id="16" idx="2"/>
          </p:cNvCxnSpPr>
          <p:nvPr/>
        </p:nvCxnSpPr>
        <p:spPr>
          <a:xfrm flipV="1">
            <a:off x="1504825" y="1755537"/>
            <a:ext cx="279065" cy="221352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V="1">
            <a:off x="4582313" y="2333363"/>
            <a:ext cx="329331" cy="163569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flipH="1" flipV="1">
            <a:off x="7607329" y="3208680"/>
            <a:ext cx="102738" cy="760381"/>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7373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174150" y="-47414"/>
            <a:ext cx="9259373" cy="6254789"/>
          </a:xfrm>
          <a:prstGeom prst="rect">
            <a:avLst/>
          </a:prstGeom>
        </p:spPr>
      </p:pic>
    </p:spTree>
    <p:extLst>
      <p:ext uri="{BB962C8B-B14F-4D97-AF65-F5344CB8AC3E}">
        <p14:creationId xmlns:p14="http://schemas.microsoft.com/office/powerpoint/2010/main" val="27367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CSO Spills</a:t>
            </a:r>
            <a:endParaRPr lang="en-US" dirty="0"/>
          </a:p>
        </p:txBody>
      </p:sp>
      <p:sp>
        <p:nvSpPr>
          <p:cNvPr id="2" name="Text Placeholder 1"/>
          <p:cNvSpPr>
            <a:spLocks noGrp="1"/>
          </p:cNvSpPr>
          <p:nvPr>
            <p:ph type="body" sz="quarter" idx="33"/>
          </p:nvPr>
        </p:nvSpPr>
        <p:spPr/>
        <p:txBody>
          <a:bodyPr/>
          <a:lstStyle/>
          <a:p>
            <a:endParaRPr lang="en-GB"/>
          </a:p>
        </p:txBody>
      </p:sp>
      <p:pic>
        <p:nvPicPr>
          <p:cNvPr id="6" name="Picture 5" descr="http://graphics8.nytimes.com/images/2009/11/22/us/23sewergrx/popup.jpg"/>
          <p:cNvPicPr>
            <a:picLocks noChangeAspect="1" noChangeArrowheads="1"/>
          </p:cNvPicPr>
          <p:nvPr/>
        </p:nvPicPr>
        <p:blipFill rotWithShape="1">
          <a:blip r:embed="rId3">
            <a:extLst>
              <a:ext uri="{28A0092B-C50C-407E-A947-70E740481C1C}">
                <a14:useLocalDpi xmlns:a14="http://schemas.microsoft.com/office/drawing/2010/main" val="0"/>
              </a:ext>
            </a:extLst>
          </a:blip>
          <a:srcRect b="39137"/>
          <a:stretch/>
        </p:blipFill>
        <p:spPr bwMode="auto">
          <a:xfrm>
            <a:off x="2772679" y="353757"/>
            <a:ext cx="6088292" cy="57558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70135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658" y="85891"/>
            <a:ext cx="7886700" cy="1325563"/>
          </a:xfrm>
        </p:spPr>
        <p:txBody>
          <a:bodyPr/>
          <a:lstStyle/>
          <a:p>
            <a:r>
              <a:rPr lang="en-US" sz="4000" dirty="0">
                <a:solidFill>
                  <a:schemeClr val="accent2"/>
                </a:solidFill>
              </a:rPr>
              <a:t>Porous Pavement</a:t>
            </a:r>
          </a:p>
        </p:txBody>
      </p:sp>
      <p:pic>
        <p:nvPicPr>
          <p:cNvPr id="4" name="Picture 3" descr="2015-07-20 HPS_LA Office Presentation.pptx - PowerPoint"/>
          <p:cNvPicPr>
            <a:picLocks noChangeAspect="1"/>
          </p:cNvPicPr>
          <p:nvPr/>
        </p:nvPicPr>
        <p:blipFill rotWithShape="1">
          <a:blip r:embed="rId3">
            <a:extLst>
              <a:ext uri="{28A0092B-C50C-407E-A947-70E740481C1C}">
                <a14:useLocalDpi xmlns:a14="http://schemas.microsoft.com/office/drawing/2010/main" val="0"/>
              </a:ext>
            </a:extLst>
          </a:blip>
          <a:srcRect l="32282" t="25657" r="15350" b="18702"/>
          <a:stretch/>
        </p:blipFill>
        <p:spPr>
          <a:xfrm>
            <a:off x="103658" y="604737"/>
            <a:ext cx="8835815" cy="5272533"/>
          </a:xfrm>
          <a:prstGeom prst="rect">
            <a:avLst/>
          </a:prstGeom>
        </p:spPr>
      </p:pic>
      <p:pic>
        <p:nvPicPr>
          <p:cNvPr id="22" name="Content Placeholder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69825" y="3176970"/>
            <a:ext cx="3769648" cy="2700300"/>
          </a:xfrm>
          <a:prstGeom prst="rect">
            <a:avLst/>
          </a:prstGeom>
        </p:spPr>
      </p:pic>
      <p:sp>
        <p:nvSpPr>
          <p:cNvPr id="6" name="TextBox 5"/>
          <p:cNvSpPr txBox="1"/>
          <p:nvPr/>
        </p:nvSpPr>
        <p:spPr>
          <a:xfrm>
            <a:off x="5004048" y="4005064"/>
            <a:ext cx="165777" cy="1476164"/>
          </a:xfrm>
          <a:prstGeom prst="rect">
            <a:avLst/>
          </a:prstGeom>
          <a:solidFill>
            <a:schemeClr val="bg1"/>
          </a:solidFill>
        </p:spPr>
        <p:txBody>
          <a:bodyPr wrap="square" rtlCol="0">
            <a:spAutoFit/>
          </a:bodyPr>
          <a:lstStyle/>
          <a:p>
            <a:endParaRPr lang="en-US" dirty="0"/>
          </a:p>
        </p:txBody>
      </p:sp>
    </p:spTree>
    <p:extLst>
      <p:ext uri="{BB962C8B-B14F-4D97-AF65-F5344CB8AC3E}">
        <p14:creationId xmlns:p14="http://schemas.microsoft.com/office/powerpoint/2010/main" val="324313174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8021" y="0"/>
            <a:ext cx="8817021" cy="6203873"/>
          </a:xfrm>
          <a:prstGeom prst="rect">
            <a:avLst/>
          </a:prstGeom>
        </p:spPr>
      </p:pic>
    </p:spTree>
    <p:extLst>
      <p:ext uri="{BB962C8B-B14F-4D97-AF65-F5344CB8AC3E}">
        <p14:creationId xmlns:p14="http://schemas.microsoft.com/office/powerpoint/2010/main" val="26367776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5400" y="108857"/>
            <a:ext cx="8992568" cy="5974738"/>
          </a:xfrm>
          <a:prstGeom prst="rect">
            <a:avLst/>
          </a:prstGeom>
        </p:spPr>
      </p:pic>
    </p:spTree>
    <p:extLst>
      <p:ext uri="{BB962C8B-B14F-4D97-AF65-F5344CB8AC3E}">
        <p14:creationId xmlns:p14="http://schemas.microsoft.com/office/powerpoint/2010/main" val="12817367"/>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Image result for hunters point green infrastructure"/>
          <p:cNvPicPr>
            <a:picLocks noChangeAspect="1" noChangeArrowheads="1"/>
          </p:cNvPicPr>
          <p:nvPr/>
        </p:nvPicPr>
        <p:blipFill rotWithShape="1">
          <a:blip r:embed="rId2">
            <a:extLst>
              <a:ext uri="{28A0092B-C50C-407E-A947-70E740481C1C}">
                <a14:useLocalDpi xmlns:a14="http://schemas.microsoft.com/office/drawing/2010/main" val="0"/>
              </a:ext>
            </a:extLst>
          </a:blip>
          <a:srcRect l="13315"/>
          <a:stretch/>
        </p:blipFill>
        <p:spPr bwMode="auto">
          <a:xfrm>
            <a:off x="-29200" y="2148840"/>
            <a:ext cx="9173200" cy="41823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96001" y="764064"/>
            <a:ext cx="8237754" cy="581356"/>
          </a:xfrm>
        </p:spPr>
        <p:txBody>
          <a:bodyPr/>
          <a:lstStyle/>
          <a:p>
            <a:r>
              <a:rPr lang="en-GB" dirty="0" smtClean="0"/>
              <a:t>Any Questions?</a:t>
            </a:r>
            <a:endParaRPr lang="en-GB" dirty="0"/>
          </a:p>
        </p:txBody>
      </p:sp>
      <p:sp>
        <p:nvSpPr>
          <p:cNvPr id="4" name="Text Placeholder 3"/>
          <p:cNvSpPr>
            <a:spLocks noGrp="1"/>
          </p:cNvSpPr>
          <p:nvPr>
            <p:ph type="body" sz="quarter" idx="33"/>
          </p:nvPr>
        </p:nvSpPr>
        <p:spPr/>
        <p:txBody>
          <a:bodyPr/>
          <a:lstStyle/>
          <a:p>
            <a:endParaRPr lang="en-GB"/>
          </a:p>
        </p:txBody>
      </p:sp>
    </p:spTree>
    <p:extLst>
      <p:ext uri="{BB962C8B-B14F-4D97-AF65-F5344CB8AC3E}">
        <p14:creationId xmlns:p14="http://schemas.microsoft.com/office/powerpoint/2010/main" val="1557886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229896" y="1811055"/>
            <a:ext cx="3550104" cy="4007958"/>
          </a:xfrm>
        </p:spPr>
        <p:txBody>
          <a:bodyPr/>
          <a:lstStyle/>
          <a:p>
            <a:pPr marL="259556" indent="-259556">
              <a:spcAft>
                <a:spcPts val="450"/>
              </a:spcAft>
              <a:buClrTx/>
              <a:defRPr/>
            </a:pPr>
            <a:r>
              <a:rPr lang="en-US" sz="1800" dirty="0"/>
              <a:t>75% of Harbor meets pathogen standards for swimming</a:t>
            </a:r>
          </a:p>
          <a:p>
            <a:pPr marL="259556" indent="-259556">
              <a:spcAft>
                <a:spcPts val="450"/>
              </a:spcAft>
              <a:buClrTx/>
              <a:defRPr/>
            </a:pPr>
            <a:r>
              <a:rPr lang="en-US" sz="1800" dirty="0" smtClean="0"/>
              <a:t>19</a:t>
            </a:r>
            <a:r>
              <a:rPr lang="en-US" sz="1800" dirty="0"/>
              <a:t>% meets standards for boating and fishing</a:t>
            </a:r>
          </a:p>
          <a:p>
            <a:pPr marL="259556" indent="-259556">
              <a:spcAft>
                <a:spcPts val="450"/>
              </a:spcAft>
              <a:buClrTx/>
              <a:defRPr/>
            </a:pPr>
            <a:r>
              <a:rPr lang="en-US" sz="1800" dirty="0" smtClean="0"/>
              <a:t>7</a:t>
            </a:r>
            <a:r>
              <a:rPr lang="en-US" sz="1800" dirty="0"/>
              <a:t>% of our Harbor is made up of tributaries that do not meet secondary standards</a:t>
            </a:r>
          </a:p>
          <a:p>
            <a:endParaRPr lang="en-US" dirty="0"/>
          </a:p>
        </p:txBody>
      </p:sp>
      <p:sp>
        <p:nvSpPr>
          <p:cNvPr id="4" name="Title 3"/>
          <p:cNvSpPr>
            <a:spLocks noGrp="1"/>
          </p:cNvSpPr>
          <p:nvPr>
            <p:ph type="title"/>
          </p:nvPr>
        </p:nvSpPr>
        <p:spPr/>
        <p:txBody>
          <a:bodyPr/>
          <a:lstStyle/>
          <a:p>
            <a:r>
              <a:rPr lang="en-US" dirty="0" smtClean="0"/>
              <a:t>Water Quality in New York City </a:t>
            </a:r>
            <a:r>
              <a:rPr lang="en-US" dirty="0" err="1" smtClean="0"/>
              <a:t>Harbour</a:t>
            </a:r>
            <a:endParaRPr lang="en-US" dirty="0"/>
          </a:p>
        </p:txBody>
      </p:sp>
      <p:sp>
        <p:nvSpPr>
          <p:cNvPr id="5" name="Text Placeholder 4"/>
          <p:cNvSpPr>
            <a:spLocks noGrp="1"/>
          </p:cNvSpPr>
          <p:nvPr>
            <p:ph type="body" sz="quarter" idx="33"/>
          </p:nvPr>
        </p:nvSpPr>
        <p:spPr/>
        <p:txBody>
          <a:bodyPr/>
          <a:lstStyle/>
          <a:p>
            <a:endParaRPr lang="en-GB"/>
          </a:p>
        </p:txBody>
      </p:sp>
      <p:pic>
        <p:nvPicPr>
          <p:cNvPr id="9" name="Picture 2"/>
          <p:cNvPicPr>
            <a:picLocks noChangeAspect="1" noChangeArrowheads="1"/>
          </p:cNvPicPr>
          <p:nvPr/>
        </p:nvPicPr>
        <p:blipFill rotWithShape="1">
          <a:blip r:embed="rId3" cstate="print"/>
          <a:srcRect t="6180" b="2868"/>
          <a:stretch/>
        </p:blipFill>
        <p:spPr bwMode="auto">
          <a:xfrm>
            <a:off x="3578112" y="1205249"/>
            <a:ext cx="5421555" cy="4618608"/>
          </a:xfrm>
          <a:prstGeom prst="rect">
            <a:avLst/>
          </a:prstGeom>
          <a:noFill/>
          <a:ln w="9525">
            <a:noFill/>
            <a:miter lim="800000"/>
            <a:headEnd/>
            <a:tailEnd/>
          </a:ln>
        </p:spPr>
      </p:pic>
    </p:spTree>
    <p:extLst>
      <p:ext uri="{BB962C8B-B14F-4D97-AF65-F5344CB8AC3E}">
        <p14:creationId xmlns:p14="http://schemas.microsoft.com/office/powerpoint/2010/main" val="5259514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6000" y="1334074"/>
            <a:ext cx="5056148" cy="4007958"/>
          </a:xfrm>
        </p:spPr>
        <p:txBody>
          <a:bodyPr/>
          <a:lstStyle/>
          <a:p>
            <a:pPr marL="259556" indent="-259556">
              <a:spcAft>
                <a:spcPts val="450"/>
              </a:spcAft>
              <a:buClrTx/>
              <a:defRPr/>
            </a:pPr>
            <a:r>
              <a:rPr lang="en-US" sz="1800" b="1" dirty="0"/>
              <a:t>2010 – NYC Green Infrastructure Plan</a:t>
            </a:r>
          </a:p>
          <a:p>
            <a:pPr marL="516731" lvl="1" indent="-257175">
              <a:lnSpc>
                <a:spcPts val="1875"/>
              </a:lnSpc>
              <a:spcAft>
                <a:spcPts val="450"/>
              </a:spcAft>
              <a:buClrTx/>
              <a:buFont typeface="Courier New" pitchFamily="49" charset="0"/>
              <a:buChar char="o"/>
              <a:defRPr/>
            </a:pPr>
            <a:r>
              <a:rPr lang="en-US" sz="1800" dirty="0"/>
              <a:t>Laid framework to use green infrastructure to manage 1” of </a:t>
            </a:r>
            <a:r>
              <a:rPr lang="en-US" sz="1800" dirty="0" err="1"/>
              <a:t>stormwater</a:t>
            </a:r>
            <a:r>
              <a:rPr lang="en-US" sz="1800" dirty="0"/>
              <a:t> runoff from 10% of impervious surfaces in combined sewer areas by 2030.</a:t>
            </a:r>
          </a:p>
          <a:p>
            <a:pPr marL="259556" indent="-259556">
              <a:spcAft>
                <a:spcPts val="450"/>
              </a:spcAft>
              <a:buClrTx/>
              <a:defRPr/>
            </a:pPr>
            <a:r>
              <a:rPr lang="en-US" sz="1800" b="1" dirty="0"/>
              <a:t>2011 – DEP Office of Green Infrastructure (OGI)</a:t>
            </a:r>
          </a:p>
          <a:p>
            <a:pPr marL="516731" lvl="1" indent="-257175">
              <a:lnSpc>
                <a:spcPts val="1875"/>
              </a:lnSpc>
              <a:spcAft>
                <a:spcPts val="450"/>
              </a:spcAft>
              <a:buClrTx/>
              <a:buFont typeface="Courier New" pitchFamily="49" charset="0"/>
              <a:buChar char="o"/>
              <a:defRPr/>
            </a:pPr>
            <a:r>
              <a:rPr lang="en-US" sz="1800" dirty="0"/>
              <a:t>Created to implement GI </a:t>
            </a:r>
            <a:r>
              <a:rPr lang="en-US" sz="1800" dirty="0" smtClean="0"/>
              <a:t>Plan and coordinate NYC agencies</a:t>
            </a:r>
            <a:endParaRPr lang="en-US" sz="1800" dirty="0"/>
          </a:p>
          <a:p>
            <a:pPr marL="259556" indent="-259556">
              <a:spcAft>
                <a:spcPts val="450"/>
              </a:spcAft>
              <a:buClrTx/>
              <a:defRPr/>
            </a:pPr>
            <a:r>
              <a:rPr lang="en-US" sz="1800" b="1" dirty="0"/>
              <a:t>2012 –  Amended Consent Order</a:t>
            </a:r>
            <a:endParaRPr lang="en-US" sz="1800" dirty="0"/>
          </a:p>
          <a:p>
            <a:pPr marL="516731" lvl="1" indent="-257175">
              <a:lnSpc>
                <a:spcPts val="1875"/>
              </a:lnSpc>
              <a:spcAft>
                <a:spcPts val="450"/>
              </a:spcAft>
              <a:buClrTx/>
              <a:buFont typeface="Courier New" pitchFamily="49" charset="0"/>
              <a:buChar char="o"/>
              <a:defRPr/>
            </a:pPr>
            <a:r>
              <a:rPr lang="en-US" sz="1800" dirty="0"/>
              <a:t>DEP and NYS Department of Environmental Conservation (DEC) signed a historic agreement to incorporate a green and grey adaptive management approach into the CSO program. </a:t>
            </a:r>
          </a:p>
          <a:p>
            <a:endParaRPr lang="en-US" dirty="0"/>
          </a:p>
        </p:txBody>
      </p:sp>
      <p:sp>
        <p:nvSpPr>
          <p:cNvPr id="4" name="Title 3"/>
          <p:cNvSpPr>
            <a:spLocks noGrp="1"/>
          </p:cNvSpPr>
          <p:nvPr>
            <p:ph type="title"/>
          </p:nvPr>
        </p:nvSpPr>
        <p:spPr/>
        <p:txBody>
          <a:bodyPr/>
          <a:lstStyle/>
          <a:p>
            <a:r>
              <a:rPr lang="en-US" dirty="0" smtClean="0"/>
              <a:t>NYC </a:t>
            </a:r>
            <a:r>
              <a:rPr lang="en-US" dirty="0"/>
              <a:t>DEP Green Infrastructure Program</a:t>
            </a:r>
          </a:p>
        </p:txBody>
      </p:sp>
      <p:sp>
        <p:nvSpPr>
          <p:cNvPr id="3" name="Content Placeholder 2"/>
          <p:cNvSpPr>
            <a:spLocks noGrp="1"/>
          </p:cNvSpPr>
          <p:nvPr>
            <p:ph type="body" sz="quarter" idx="33"/>
          </p:nvPr>
        </p:nvSpPr>
        <p:spPr/>
        <p:txBody>
          <a:bodyPr/>
          <a:lstStyle/>
          <a:p>
            <a:r>
              <a:rPr lang="en-US" sz="1350" dirty="0"/>
              <a:t>Green Infrastructure Program Timeline</a:t>
            </a:r>
          </a:p>
        </p:txBody>
      </p:sp>
      <p:pic>
        <p:nvPicPr>
          <p:cNvPr id="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421743" y="1025256"/>
            <a:ext cx="2448628" cy="321660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21173" y="3056325"/>
            <a:ext cx="2325735" cy="300977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13317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0"/>
          </p:nvPr>
        </p:nvSpPr>
        <p:spPr>
          <a:xfrm>
            <a:off x="396000" y="1369814"/>
            <a:ext cx="2292771" cy="4007958"/>
          </a:xfrm>
        </p:spPr>
        <p:txBody>
          <a:bodyPr/>
          <a:lstStyle/>
          <a:p>
            <a:pPr marL="259556" indent="-259556">
              <a:spcAft>
                <a:spcPts val="450"/>
              </a:spcAft>
              <a:buClrTx/>
              <a:defRPr/>
            </a:pPr>
            <a:r>
              <a:rPr lang="en-US" sz="1800" dirty="0"/>
              <a:t>Manage 1” of </a:t>
            </a:r>
            <a:r>
              <a:rPr lang="en-US" sz="1800" dirty="0" err="1"/>
              <a:t>stormwater</a:t>
            </a:r>
            <a:r>
              <a:rPr lang="en-US" sz="1800" dirty="0"/>
              <a:t> runoff from 10% of impervious surfaces in combined sewer areas by 2030</a:t>
            </a:r>
          </a:p>
          <a:p>
            <a:pPr marL="516731" lvl="1" indent="-257175">
              <a:spcAft>
                <a:spcPts val="450"/>
              </a:spcAft>
              <a:buClrTx/>
              <a:buFont typeface="Courier New" pitchFamily="49" charset="0"/>
              <a:buChar char="o"/>
              <a:defRPr/>
            </a:pPr>
            <a:endParaRPr lang="en-US" sz="1800" dirty="0"/>
          </a:p>
          <a:p>
            <a:pPr marL="259556" indent="-259556">
              <a:spcAft>
                <a:spcPts val="450"/>
              </a:spcAft>
              <a:buClrTx/>
              <a:defRPr/>
            </a:pPr>
            <a:r>
              <a:rPr lang="en-US" sz="1800" dirty="0"/>
              <a:t>DEP has committed to invest $1.5 billion in green infrastructure through 2030.</a:t>
            </a:r>
          </a:p>
        </p:txBody>
      </p:sp>
      <p:sp>
        <p:nvSpPr>
          <p:cNvPr id="4" name="Title 3"/>
          <p:cNvSpPr>
            <a:spLocks noGrp="1"/>
          </p:cNvSpPr>
          <p:nvPr>
            <p:ph type="title"/>
          </p:nvPr>
        </p:nvSpPr>
        <p:spPr/>
        <p:txBody>
          <a:bodyPr/>
          <a:lstStyle/>
          <a:p>
            <a:r>
              <a:rPr lang="en-US" dirty="0" smtClean="0"/>
              <a:t>NYC </a:t>
            </a:r>
            <a:r>
              <a:rPr lang="en-US" dirty="0"/>
              <a:t>DEP Green Infrastructure Program</a:t>
            </a:r>
          </a:p>
        </p:txBody>
      </p:sp>
      <p:sp>
        <p:nvSpPr>
          <p:cNvPr id="3" name="Content Placeholder 2"/>
          <p:cNvSpPr>
            <a:spLocks noGrp="1"/>
          </p:cNvSpPr>
          <p:nvPr>
            <p:ph type="body" sz="quarter" idx="33"/>
          </p:nvPr>
        </p:nvSpPr>
        <p:spPr/>
        <p:txBody>
          <a:bodyPr/>
          <a:lstStyle/>
          <a:p>
            <a:r>
              <a:rPr lang="en-US" sz="1350" dirty="0"/>
              <a:t>GI Application Rates and Consent Order Milestone Schedule</a:t>
            </a:r>
          </a:p>
        </p:txBody>
      </p:sp>
      <p:graphicFrame>
        <p:nvGraphicFramePr>
          <p:cNvPr id="8" name="Chart 7"/>
          <p:cNvGraphicFramePr>
            <a:graphicFrameLocks/>
          </p:cNvGraphicFramePr>
          <p:nvPr>
            <p:extLst>
              <p:ext uri="{D42A27DB-BD31-4B8C-83A1-F6EECF244321}">
                <p14:modId xmlns:p14="http://schemas.microsoft.com/office/powerpoint/2010/main" val="91057711"/>
              </p:ext>
            </p:extLst>
          </p:nvPr>
        </p:nvGraphicFramePr>
        <p:xfrm>
          <a:off x="2815934" y="1172389"/>
          <a:ext cx="6328066" cy="440280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887704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0"/>
          </p:nvPr>
        </p:nvSpPr>
        <p:spPr/>
        <p:txBody>
          <a:bodyPr/>
          <a:lstStyle/>
          <a:p>
            <a:r>
              <a:rPr lang="en-US" sz="1350" dirty="0"/>
              <a:t>Right-of-Way </a:t>
            </a:r>
            <a:r>
              <a:rPr lang="en-US" sz="1350" dirty="0" err="1"/>
              <a:t>Bioswale</a:t>
            </a:r>
            <a:endParaRPr lang="en-US" sz="1350" dirty="0"/>
          </a:p>
        </p:txBody>
      </p:sp>
      <p:sp>
        <p:nvSpPr>
          <p:cNvPr id="4" name="Title 3"/>
          <p:cNvSpPr>
            <a:spLocks noGrp="1"/>
          </p:cNvSpPr>
          <p:nvPr>
            <p:ph type="title"/>
          </p:nvPr>
        </p:nvSpPr>
        <p:spPr/>
        <p:txBody>
          <a:bodyPr/>
          <a:lstStyle/>
          <a:p>
            <a:r>
              <a:rPr lang="en-US" dirty="0" smtClean="0"/>
              <a:t>Right of Way </a:t>
            </a:r>
            <a:r>
              <a:rPr lang="en-US" dirty="0" err="1" smtClean="0"/>
              <a:t>Bioswales</a:t>
            </a:r>
            <a:endParaRPr lang="en-US" dirty="0"/>
          </a:p>
        </p:txBody>
      </p:sp>
      <p:sp>
        <p:nvSpPr>
          <p:cNvPr id="2" name="Text Placeholder 1"/>
          <p:cNvSpPr>
            <a:spLocks noGrp="1"/>
          </p:cNvSpPr>
          <p:nvPr>
            <p:ph type="body" sz="quarter" idx="33"/>
          </p:nvPr>
        </p:nvSpPr>
        <p:spPr/>
        <p:txBody>
          <a:bodyPr/>
          <a:lstStyle/>
          <a:p>
            <a:endParaRPr lang="en-GB"/>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1541" t="3754" r="1552" b="18503"/>
          <a:stretch/>
        </p:blipFill>
        <p:spPr>
          <a:xfrm>
            <a:off x="0" y="936171"/>
            <a:ext cx="9144000" cy="5321829"/>
          </a:xfrm>
          <a:prstGeom prst="rect">
            <a:avLst/>
          </a:prstGeom>
        </p:spPr>
      </p:pic>
    </p:spTree>
    <p:extLst>
      <p:ext uri="{BB962C8B-B14F-4D97-AF65-F5344CB8AC3E}">
        <p14:creationId xmlns:p14="http://schemas.microsoft.com/office/powerpoint/2010/main" val="4971717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arup standard theme test">
  <a:themeElements>
    <a:clrScheme name="arup standard theme test">
      <a:dk1>
        <a:srgbClr val="000000"/>
      </a:dk1>
      <a:lt1>
        <a:srgbClr val="FFFFFF"/>
      </a:lt1>
      <a:dk2>
        <a:srgbClr val="D2D2D2"/>
      </a:dk2>
      <a:lt2>
        <a:srgbClr val="828282"/>
      </a:lt2>
      <a:accent1>
        <a:srgbClr val="D22D7D"/>
      </a:accent1>
      <a:accent2>
        <a:srgbClr val="28AAE1"/>
      </a:accent2>
      <a:accent3>
        <a:srgbClr val="F05023"/>
      </a:accent3>
      <a:accent4>
        <a:srgbClr val="696EB4"/>
      </a:accent4>
      <a:accent5>
        <a:srgbClr val="FA9B1E"/>
      </a:accent5>
      <a:accent6>
        <a:srgbClr val="28AF73"/>
      </a:accent6>
      <a:hlink>
        <a:srgbClr val="7F7F7F"/>
      </a:hlink>
      <a:folHlink>
        <a:srgbClr val="7F7F7F"/>
      </a:folHlink>
    </a:clrScheme>
    <a:fontScheme name="arup standard theme test">
      <a:majorFont>
        <a:latin typeface="Times New Roman" panose="02020603050405020304"/>
        <a:ea typeface=""/>
        <a:cs typeface=""/>
      </a:majorFont>
      <a:minorFont>
        <a:latin typeface="Times New Roman" panose="02020603050405020304"/>
        <a:ea typeface=""/>
        <a:cs typeface=""/>
      </a:minorFont>
    </a:fontScheme>
    <a:fmtScheme name="arup standard theme tes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arup standard theme test" id="{98EB6D7F-B9FE-47A6-AB51-66E7B6E5A17A}" vid="{64AB668F-5BDA-4BA2-8D5D-D7C60843F7F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2.xml><?xml version="1.0" encoding="utf-8"?>
<?mso-contentType ?>
<SharedContentType xmlns="Microsoft.SharePoint.Taxonomy.ContentTypeSync" SourceId="78499d3b-94a8-4059-8763-489d4400b14a" ContentTypeId="0x01010067EB80C5FE939D4A9B3D8BA62129B7F501" PreviousValue="false"/>
</file>

<file path=customXml/item3.xml><?xml version="1.0" encoding="utf-8"?>
<ct:contentTypeSchema xmlns:ct="http://schemas.microsoft.com/office/2006/metadata/contentType" xmlns:ma="http://schemas.microsoft.com/office/2006/metadata/properties/metaAttributes" ct:_="" ma:_="" ma:contentTypeName="NRW Word Document" ma:contentTypeID="0x01010067EB80C5FE939D4A9B3D8BA62129B7F501001198C11E11A7CB40A990F68CEC9F4B59" ma:contentTypeVersion="16" ma:contentTypeDescription="" ma:contentTypeScope="" ma:versionID="713601efb3d94f988124bb110a335ffd">
  <xsd:schema xmlns:xsd="http://www.w3.org/2001/XMLSchema" xmlns:xs="http://www.w3.org/2001/XMLSchema" xmlns:p="http://schemas.microsoft.com/office/2006/metadata/properties" xmlns:ns2="9be56660-2c31-41ef-bc00-23e72f632f2a" targetNamespace="http://schemas.microsoft.com/office/2006/metadata/properties" ma:root="true" ma:fieldsID="6c9e6145f7cdd7a9076cfd7ab770448c" ns2:_="">
    <xsd:import namespace="9be56660-2c31-41ef-bc00-23e72f632f2a"/>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be56660-2c31-41ef-bc00-23e72f632f2a"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_dlc_DocId xmlns="9be56660-2c31-41ef-bc00-23e72f632f2a">ACCE-1896523731-33</_dlc_DocId>
    <_dlc_DocIdUrl xmlns="9be56660-2c31-41ef-bc00-23e72f632f2a">
      <Url>https://cyfoethnaturiolcymru.sharepoint.com/teams/are/commu/gi/_layouts/15/DocIdRedir.aspx?ID=ACCE-1896523731-33</Url>
      <Description>ACCE-1896523731-33</Description>
    </_dlc_DocIdUrl>
  </documentManagement>
</p:properties>
</file>

<file path=customXml/item5.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7DE6F72E-198B-4AE7-8935-7C3745C292FC}">
  <ds:schemaRefs>
    <ds:schemaRef ds:uri="http://schemas.microsoft.com/sharepoint/events"/>
  </ds:schemaRefs>
</ds:datastoreItem>
</file>

<file path=customXml/itemProps2.xml><?xml version="1.0" encoding="utf-8"?>
<ds:datastoreItem xmlns:ds="http://schemas.openxmlformats.org/officeDocument/2006/customXml" ds:itemID="{BFBDCFF3-D623-4421-B211-2004A9E2BD61}">
  <ds:schemaRefs>
    <ds:schemaRef ds:uri="Microsoft.SharePoint.Taxonomy.ContentTypeSync"/>
  </ds:schemaRefs>
</ds:datastoreItem>
</file>

<file path=customXml/itemProps3.xml><?xml version="1.0" encoding="utf-8"?>
<ds:datastoreItem xmlns:ds="http://schemas.openxmlformats.org/officeDocument/2006/customXml" ds:itemID="{B8CEB7CE-BB5D-4FB6-8ADE-A257BBDDD01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be56660-2c31-41ef-bc00-23e72f632f2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25CBEE81-DF5D-43AE-9AFC-02027E1E29BD}">
  <ds:schemaRefs>
    <ds:schemaRef ds:uri="9be56660-2c31-41ef-bc00-23e72f632f2a"/>
    <ds:schemaRef ds:uri="http://schemas.microsoft.com/office/2006/documentManagement/types"/>
    <ds:schemaRef ds:uri="http://purl.org/dc/dcmitype/"/>
    <ds:schemaRef ds:uri="http://purl.org/dc/terms/"/>
    <ds:schemaRef ds:uri="http://purl.org/dc/elements/1.1/"/>
    <ds:schemaRef ds:uri="http://schemas.microsoft.com/office/infopath/2007/PartnerControls"/>
    <ds:schemaRef ds:uri="http://schemas.openxmlformats.org/package/2006/metadata/core-properties"/>
    <ds:schemaRef ds:uri="http://schemas.microsoft.com/office/2006/metadata/properties"/>
    <ds:schemaRef ds:uri="http://www.w3.org/XML/1998/namespace"/>
  </ds:schemaRefs>
</ds:datastoreItem>
</file>

<file path=customXml/itemProps5.xml><?xml version="1.0" encoding="utf-8"?>
<ds:datastoreItem xmlns:ds="http://schemas.openxmlformats.org/officeDocument/2006/customXml" ds:itemID="{8DF313D5-1ADA-480A-B1D2-5595D3D710CA}">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Arup Theme Standard (4x3)</Template>
  <TotalTime>143</TotalTime>
  <Words>2747</Words>
  <Application>Microsoft Office PowerPoint</Application>
  <PresentationFormat>On-screen Show (4:3)</PresentationFormat>
  <Paragraphs>285</Paragraphs>
  <Slides>53</Slides>
  <Notes>41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53</vt:i4>
      </vt:variant>
    </vt:vector>
  </HeadingPairs>
  <TitlesOfParts>
    <vt:vector size="61" baseType="lpstr">
      <vt:lpstr>ＭＳ Ｐゴシック</vt:lpstr>
      <vt:lpstr>Arial</vt:lpstr>
      <vt:lpstr>Calibri</vt:lpstr>
      <vt:lpstr>Courier New</vt:lpstr>
      <vt:lpstr>Lucida Grande</vt:lpstr>
      <vt:lpstr>Times New Roman</vt:lpstr>
      <vt:lpstr>Wingdings</vt:lpstr>
      <vt:lpstr>arup standard theme test</vt:lpstr>
      <vt:lpstr>PowerPoint Presentation</vt:lpstr>
      <vt:lpstr>Contents</vt:lpstr>
      <vt:lpstr>NYC DEP Green Infrastructure Program</vt:lpstr>
      <vt:lpstr>NYC Sewer System</vt:lpstr>
      <vt:lpstr>CSO Spills</vt:lpstr>
      <vt:lpstr>Water Quality in New York City Harbour</vt:lpstr>
      <vt:lpstr>NYC DEP Green Infrastructure Program</vt:lpstr>
      <vt:lpstr>NYC DEP Green Infrastructure Program</vt:lpstr>
      <vt:lpstr>Right of Way Bioswales</vt:lpstr>
      <vt:lpstr>Right-of-Way Bioswale (ROWB)</vt:lpstr>
      <vt:lpstr>Stormwater Greenstreet (SGS)</vt:lpstr>
      <vt:lpstr>NYC DEP Green Infrastructure Program</vt:lpstr>
      <vt:lpstr>Arup Contracts</vt:lpstr>
      <vt:lpstr>Design Process and Design Outcomes</vt:lpstr>
      <vt:lpstr>NYCDOT Siting Guidelines</vt:lpstr>
      <vt:lpstr>Design Outcomes</vt:lpstr>
      <vt:lpstr>Data Integration</vt:lpstr>
      <vt:lpstr>PowerPoint Presentation</vt:lpstr>
      <vt:lpstr>PowerPoint Presentation</vt:lpstr>
      <vt:lpstr>PowerPoint Presentation</vt:lpstr>
      <vt:lpstr>Approaches</vt:lpstr>
      <vt:lpstr>Building Back Better</vt:lpstr>
      <vt:lpstr>PowerPoint Presentation</vt:lpstr>
      <vt:lpstr>PowerPoint Presentation</vt:lpstr>
      <vt:lpstr>PowerPoint Presentation</vt:lpstr>
      <vt:lpstr>Planning Process</vt:lpstr>
      <vt:lpstr>PowerPoint Presentation</vt:lpstr>
      <vt:lpstr>Potential Opportunities</vt:lpstr>
      <vt:lpstr>Existing Land Use</vt:lpstr>
      <vt:lpstr>Existing Topography</vt:lpstr>
      <vt:lpstr>Aquifers and Wells</vt:lpstr>
      <vt:lpstr>Steep Slope Analysis</vt:lpstr>
      <vt:lpstr>NRCS Soils Map</vt:lpstr>
      <vt:lpstr>Groundwater Map</vt:lpstr>
      <vt:lpstr>Natural Resources</vt:lpstr>
      <vt:lpstr>Identifying Opportunities</vt:lpstr>
      <vt:lpstr>Combined Opportunities Zones</vt:lpstr>
      <vt:lpstr>Priority Areas</vt:lpstr>
      <vt:lpstr>Combined Prioritization Map</vt:lpstr>
      <vt:lpstr>Intersecting Priority and Opportunity</vt:lpstr>
      <vt:lpstr>PowerPoint Presentation</vt:lpstr>
      <vt:lpstr>Downtown Corridor in Merrick and Bellmore</vt:lpstr>
      <vt:lpstr>PowerPoint Presentation</vt:lpstr>
      <vt:lpstr>PowerPoint Presentation</vt:lpstr>
      <vt:lpstr>Hunters Point South, New York</vt:lpstr>
      <vt:lpstr>PowerPoint Presentation</vt:lpstr>
      <vt:lpstr>PowerPoint Presentation</vt:lpstr>
      <vt:lpstr>Green Infrastructure</vt:lpstr>
      <vt:lpstr>PowerPoint Presentation</vt:lpstr>
      <vt:lpstr>Porous Pavement</vt:lpstr>
      <vt:lpstr>PowerPoint Presentation</vt:lpstr>
      <vt:lpstr>PowerPoint Presentation</vt:lpstr>
      <vt:lpstr>Any Questions?</vt:lpstr>
    </vt:vector>
  </TitlesOfParts>
  <Company>Arup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Presentation Green Infrastructure in New York Arup 2016</dc:title>
  <dc:creator>Louise Ellis</dc:creator>
  <cp:lastModifiedBy>Evans, Alison</cp:lastModifiedBy>
  <cp:revision>20</cp:revision>
  <dcterms:created xsi:type="dcterms:W3CDTF">2016-10-18T18:38:04Z</dcterms:created>
  <dcterms:modified xsi:type="dcterms:W3CDTF">2016-11-30T11:59:41Z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0x01010067EB80C5FE939D4A9B3D8BA62129B7F501001198C11E11A7CB40A990F68CEC9F4B59</vt:lpwstr>
  </property>
  <property fmtid="{D5CDD505-2E9C-101B-9397-08002B2CF9AE}" pid="3" name="_dlc_DocIdItemGuid">
    <vt:lpwstr>80bfc8b9-60c6-4c03-8d33-c837cc3335e2</vt:lpwstr>
  </property>
  <property fmtid="{D5CDD505-2E9C-101B-9397-08002B2CF9AE}" pid="4" name="SharedWithUsers">
    <vt:lpwstr>1017;#Digital Comms (website)</vt:lpwstr>
  </property>
</Properties>
</file>